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  <p:sldMasterId id="2147483678" r:id="rId5"/>
    <p:sldMasterId id="2147483669" r:id="rId6"/>
  </p:sldMasterIdLst>
  <p:notesMasterIdLst>
    <p:notesMasterId r:id="rId16"/>
  </p:notesMasterIdLst>
  <p:sldIdLst>
    <p:sldId id="269" r:id="rId7"/>
    <p:sldId id="271" r:id="rId8"/>
    <p:sldId id="272" r:id="rId9"/>
    <p:sldId id="267" r:id="rId10"/>
    <p:sldId id="276" r:id="rId11"/>
    <p:sldId id="275" r:id="rId12"/>
    <p:sldId id="274" r:id="rId13"/>
    <p:sldId id="273" r:id="rId14"/>
    <p:sldId id="268" r:id="rId1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C6531F"/>
    <a:srgbClr val="BF5727"/>
    <a:srgbClr val="B04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268" y="-2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A78CD-AF5F-4CF4-966C-1E067B58FE58}" type="doc">
      <dgm:prSet loTypeId="urn:microsoft.com/office/officeart/2005/8/layout/chevron1" loCatId="process" qsTypeId="urn:microsoft.com/office/officeart/2005/8/quickstyle/simple2" qsCatId="simple" csTypeId="urn:microsoft.com/office/officeart/2005/8/colors/accent2_2" csCatId="accent2" phldr="1"/>
      <dgm:spPr/>
    </dgm:pt>
    <dgm:pt modelId="{F90C89F8-6DDF-48DC-95B7-16DCDC106810}">
      <dgm:prSet phldrT="[Text]"/>
      <dgm:spPr/>
      <dgm:t>
        <a:bodyPr/>
        <a:lstStyle/>
        <a:p>
          <a:r>
            <a:rPr lang="en-US" dirty="0"/>
            <a:t>Problem Understanding</a:t>
          </a:r>
        </a:p>
      </dgm:t>
    </dgm:pt>
    <dgm:pt modelId="{AFE44C32-7D08-4D37-98FE-21F5F0004909}" type="parTrans" cxnId="{458D1C97-3010-4AD7-9EB1-84744A582B62}">
      <dgm:prSet/>
      <dgm:spPr/>
      <dgm:t>
        <a:bodyPr/>
        <a:lstStyle/>
        <a:p>
          <a:endParaRPr lang="en-US"/>
        </a:p>
      </dgm:t>
    </dgm:pt>
    <dgm:pt modelId="{A478539B-0F06-4752-88BD-6303197F5C6A}" type="sibTrans" cxnId="{458D1C97-3010-4AD7-9EB1-84744A582B62}">
      <dgm:prSet/>
      <dgm:spPr/>
      <dgm:t>
        <a:bodyPr/>
        <a:lstStyle/>
        <a:p>
          <a:endParaRPr lang="en-US"/>
        </a:p>
      </dgm:t>
    </dgm:pt>
    <dgm:pt modelId="{02E13EC1-25AD-4667-AE74-9E7BCC01C792}">
      <dgm:prSet phldrT="[Text]"/>
      <dgm:spPr/>
      <dgm:t>
        <a:bodyPr/>
        <a:lstStyle/>
        <a:p>
          <a:r>
            <a:rPr lang="en-US" dirty="0"/>
            <a:t>Uncertainty Analysis</a:t>
          </a:r>
        </a:p>
      </dgm:t>
    </dgm:pt>
    <dgm:pt modelId="{530BB6AC-E3F8-4464-A297-8BCC5EE8E306}" type="parTrans" cxnId="{1267359C-40F2-4CA5-B73B-A78FE578CA75}">
      <dgm:prSet/>
      <dgm:spPr/>
      <dgm:t>
        <a:bodyPr/>
        <a:lstStyle/>
        <a:p>
          <a:endParaRPr lang="en-US"/>
        </a:p>
      </dgm:t>
    </dgm:pt>
    <dgm:pt modelId="{629E18F9-4041-48CE-8475-4B295A1DBAA6}" type="sibTrans" cxnId="{1267359C-40F2-4CA5-B73B-A78FE578CA75}">
      <dgm:prSet/>
      <dgm:spPr/>
      <dgm:t>
        <a:bodyPr/>
        <a:lstStyle/>
        <a:p>
          <a:endParaRPr lang="en-US"/>
        </a:p>
      </dgm:t>
    </dgm:pt>
    <dgm:pt modelId="{DAC37E62-E27B-4667-88B9-58BEFD5273E3}">
      <dgm:prSet phldrT="[Text]"/>
      <dgm:spPr/>
      <dgm:t>
        <a:bodyPr/>
        <a:lstStyle/>
        <a:p>
          <a:r>
            <a:rPr lang="en-US" dirty="0"/>
            <a:t>Review documentation</a:t>
          </a:r>
        </a:p>
      </dgm:t>
    </dgm:pt>
    <dgm:pt modelId="{839E484A-2C86-47D4-81EF-2B6F98CD6BEC}" type="parTrans" cxnId="{F206183E-B7EA-4AC8-A1C7-D1E2CC1FE66D}">
      <dgm:prSet/>
      <dgm:spPr/>
      <dgm:t>
        <a:bodyPr/>
        <a:lstStyle/>
        <a:p>
          <a:endParaRPr lang="en-US"/>
        </a:p>
      </dgm:t>
    </dgm:pt>
    <dgm:pt modelId="{0523D25B-3D11-406A-BFF6-F395766FB97F}" type="sibTrans" cxnId="{F206183E-B7EA-4AC8-A1C7-D1E2CC1FE66D}">
      <dgm:prSet/>
      <dgm:spPr/>
      <dgm:t>
        <a:bodyPr/>
        <a:lstStyle/>
        <a:p>
          <a:endParaRPr lang="en-US"/>
        </a:p>
      </dgm:t>
    </dgm:pt>
    <dgm:pt modelId="{AA7AD37C-3AE5-4FA0-9439-C32525C14388}">
      <dgm:prSet phldrT="[Text]"/>
      <dgm:spPr/>
      <dgm:t>
        <a:bodyPr/>
        <a:lstStyle/>
        <a:p>
          <a:r>
            <a:rPr lang="en-US" dirty="0"/>
            <a:t>Model Development</a:t>
          </a:r>
        </a:p>
      </dgm:t>
    </dgm:pt>
    <dgm:pt modelId="{47FF5D8A-AC43-4DEA-9C0D-A6D2730D6225}" type="parTrans" cxnId="{96125413-31CA-4427-B873-97B3C0ECB54F}">
      <dgm:prSet/>
      <dgm:spPr/>
      <dgm:t>
        <a:bodyPr/>
        <a:lstStyle/>
        <a:p>
          <a:endParaRPr lang="en-US"/>
        </a:p>
      </dgm:t>
    </dgm:pt>
    <dgm:pt modelId="{59F7FD37-3676-4607-B0FC-6D563D3437EA}" type="sibTrans" cxnId="{96125413-31CA-4427-B873-97B3C0ECB54F}">
      <dgm:prSet/>
      <dgm:spPr/>
      <dgm:t>
        <a:bodyPr/>
        <a:lstStyle/>
        <a:p>
          <a:endParaRPr lang="en-US"/>
        </a:p>
      </dgm:t>
    </dgm:pt>
    <dgm:pt modelId="{5F9F7C78-CBEF-435B-87DE-7EA438CAA557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D95D28C6-717B-4A42-9568-2C8AE4961F74}" type="parTrans" cxnId="{9C0018EA-29A5-4AC3-BD78-67EAE1572022}">
      <dgm:prSet/>
      <dgm:spPr/>
      <dgm:t>
        <a:bodyPr/>
        <a:lstStyle/>
        <a:p>
          <a:endParaRPr lang="en-US"/>
        </a:p>
      </dgm:t>
    </dgm:pt>
    <dgm:pt modelId="{30DB1714-F5EB-4A92-B0B1-A8AF28DB20EA}" type="sibTrans" cxnId="{9C0018EA-29A5-4AC3-BD78-67EAE1572022}">
      <dgm:prSet/>
      <dgm:spPr/>
      <dgm:t>
        <a:bodyPr/>
        <a:lstStyle/>
        <a:p>
          <a:endParaRPr lang="en-US"/>
        </a:p>
      </dgm:t>
    </dgm:pt>
    <dgm:pt modelId="{A85342EA-E2DA-49A9-AF8D-D08CA5F480E5}">
      <dgm:prSet phldrT="[Text]"/>
      <dgm:spPr/>
      <dgm:t>
        <a:bodyPr/>
        <a:lstStyle/>
        <a:p>
          <a:r>
            <a:rPr lang="en-US" dirty="0"/>
            <a:t>Residual Calculations </a:t>
          </a:r>
        </a:p>
      </dgm:t>
    </dgm:pt>
    <dgm:pt modelId="{9EC4B0A8-813B-4B94-A2F8-A10930E18286}" type="parTrans" cxnId="{971CC2DA-848B-4980-9274-8F0D6CEF18FF}">
      <dgm:prSet/>
      <dgm:spPr/>
      <dgm:t>
        <a:bodyPr/>
        <a:lstStyle/>
        <a:p>
          <a:endParaRPr lang="en-US"/>
        </a:p>
      </dgm:t>
    </dgm:pt>
    <dgm:pt modelId="{D8EEF0B9-4195-44FF-AFED-A9D16E79F66C}" type="sibTrans" cxnId="{971CC2DA-848B-4980-9274-8F0D6CEF18FF}">
      <dgm:prSet/>
      <dgm:spPr/>
      <dgm:t>
        <a:bodyPr/>
        <a:lstStyle/>
        <a:p>
          <a:endParaRPr lang="en-US"/>
        </a:p>
      </dgm:t>
    </dgm:pt>
    <dgm:pt modelId="{C9377058-4BBF-4611-9087-C01E25AD43AA}">
      <dgm:prSet phldrT="[Text]"/>
      <dgm:spPr/>
      <dgm:t>
        <a:bodyPr/>
        <a:lstStyle/>
        <a:p>
          <a:r>
            <a:rPr lang="en-US" dirty="0"/>
            <a:t>Data Preprocessing</a:t>
          </a:r>
        </a:p>
      </dgm:t>
    </dgm:pt>
    <dgm:pt modelId="{51464B87-3C4D-44B7-A888-5E67EC910154}" type="parTrans" cxnId="{A20E4466-B583-4C53-B05E-15416885A3EB}">
      <dgm:prSet/>
      <dgm:spPr/>
      <dgm:t>
        <a:bodyPr/>
        <a:lstStyle/>
        <a:p>
          <a:endParaRPr lang="en-US"/>
        </a:p>
      </dgm:t>
    </dgm:pt>
    <dgm:pt modelId="{9EFE47A4-178F-4F63-B98D-26CD9BFC6A56}" type="sibTrans" cxnId="{A20E4466-B583-4C53-B05E-15416885A3EB}">
      <dgm:prSet/>
      <dgm:spPr/>
      <dgm:t>
        <a:bodyPr/>
        <a:lstStyle/>
        <a:p>
          <a:endParaRPr lang="en-US"/>
        </a:p>
      </dgm:t>
    </dgm:pt>
    <dgm:pt modelId="{4D90EB39-24C5-4E30-A451-639B1EA51161}">
      <dgm:prSet phldrT="[Text]"/>
      <dgm:spPr/>
      <dgm:t>
        <a:bodyPr/>
        <a:lstStyle/>
        <a:p>
          <a:r>
            <a:rPr lang="en-US" dirty="0"/>
            <a:t>Learning Model Selection</a:t>
          </a:r>
        </a:p>
      </dgm:t>
    </dgm:pt>
    <dgm:pt modelId="{9D23A9FE-6ACA-4723-B390-F69BDDD92255}" type="parTrans" cxnId="{4653E498-4D99-40C8-A94A-D5108E762ACD}">
      <dgm:prSet/>
      <dgm:spPr/>
      <dgm:t>
        <a:bodyPr/>
        <a:lstStyle/>
        <a:p>
          <a:endParaRPr lang="en-US"/>
        </a:p>
      </dgm:t>
    </dgm:pt>
    <dgm:pt modelId="{5D676A8E-6507-4968-868C-64C8F4A61320}" type="sibTrans" cxnId="{4653E498-4D99-40C8-A94A-D5108E762ACD}">
      <dgm:prSet/>
      <dgm:spPr/>
      <dgm:t>
        <a:bodyPr/>
        <a:lstStyle/>
        <a:p>
          <a:endParaRPr lang="en-US"/>
        </a:p>
      </dgm:t>
    </dgm:pt>
    <dgm:pt modelId="{6D30A1B8-D2B2-4956-A971-E9A4E10546D7}">
      <dgm:prSet phldrT="[Text]"/>
      <dgm:spPr/>
      <dgm:t>
        <a:bodyPr/>
        <a:lstStyle/>
        <a:p>
          <a:r>
            <a:rPr lang="en-US" dirty="0"/>
            <a:t>Define objectives</a:t>
          </a:r>
        </a:p>
      </dgm:t>
    </dgm:pt>
    <dgm:pt modelId="{808C275F-4355-4968-8871-797D1661D7F9}" type="parTrans" cxnId="{CE749AF1-1321-4508-A7D2-DC97E9A50384}">
      <dgm:prSet/>
      <dgm:spPr/>
      <dgm:t>
        <a:bodyPr/>
        <a:lstStyle/>
        <a:p>
          <a:endParaRPr lang="en-US"/>
        </a:p>
      </dgm:t>
    </dgm:pt>
    <dgm:pt modelId="{5FC6FEA4-4CCF-4421-8509-0FC934B4885F}" type="sibTrans" cxnId="{CE749AF1-1321-4508-A7D2-DC97E9A50384}">
      <dgm:prSet/>
      <dgm:spPr/>
      <dgm:t>
        <a:bodyPr/>
        <a:lstStyle/>
        <a:p>
          <a:endParaRPr lang="en-US"/>
        </a:p>
      </dgm:t>
    </dgm:pt>
    <dgm:pt modelId="{C34C8E87-D2F0-4DC4-A116-829D983ED886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C66DE2C6-4247-4FEB-B57A-76C02455993A}" type="parTrans" cxnId="{0571A2D0-F73A-444F-9005-BC02DF3BBDC3}">
      <dgm:prSet/>
      <dgm:spPr/>
      <dgm:t>
        <a:bodyPr/>
        <a:lstStyle/>
        <a:p>
          <a:endParaRPr lang="en-US"/>
        </a:p>
      </dgm:t>
    </dgm:pt>
    <dgm:pt modelId="{48B812E0-AFA8-4689-890A-F1D600172BD3}" type="sibTrans" cxnId="{0571A2D0-F73A-444F-9005-BC02DF3BBDC3}">
      <dgm:prSet/>
      <dgm:spPr/>
      <dgm:t>
        <a:bodyPr/>
        <a:lstStyle/>
        <a:p>
          <a:endParaRPr lang="en-US"/>
        </a:p>
      </dgm:t>
    </dgm:pt>
    <dgm:pt modelId="{F9DA222C-7337-40B5-B0EB-5CD74E3B730B}">
      <dgm:prSet phldrT="[Text]"/>
      <dgm:spPr/>
      <dgm:t>
        <a:bodyPr/>
        <a:lstStyle/>
        <a:p>
          <a:r>
            <a:rPr lang="en-US" dirty="0"/>
            <a:t>Missing Value Substitution</a:t>
          </a:r>
        </a:p>
      </dgm:t>
    </dgm:pt>
    <dgm:pt modelId="{79A1D6D6-5596-486F-BA13-BFD7360F20F7}" type="parTrans" cxnId="{09E16859-2F08-42E9-AD1F-FF146F6A2C9A}">
      <dgm:prSet/>
      <dgm:spPr/>
      <dgm:t>
        <a:bodyPr/>
        <a:lstStyle/>
        <a:p>
          <a:endParaRPr lang="en-US"/>
        </a:p>
      </dgm:t>
    </dgm:pt>
    <dgm:pt modelId="{606C29A9-0B15-4033-B72C-2671F35ED2F0}" type="sibTrans" cxnId="{09E16859-2F08-42E9-AD1F-FF146F6A2C9A}">
      <dgm:prSet/>
      <dgm:spPr/>
      <dgm:t>
        <a:bodyPr/>
        <a:lstStyle/>
        <a:p>
          <a:endParaRPr lang="en-US"/>
        </a:p>
      </dgm:t>
    </dgm:pt>
    <dgm:pt modelId="{BB8DD7CA-D41C-483C-BEA4-D6E6DFB08E77}">
      <dgm:prSet phldrT="[Text]"/>
      <dgm:spPr/>
      <dgm:t>
        <a:bodyPr/>
        <a:lstStyle/>
        <a:p>
          <a:r>
            <a:rPr lang="en-US" dirty="0"/>
            <a:t>Realization Value Reconstruction</a:t>
          </a:r>
        </a:p>
      </dgm:t>
    </dgm:pt>
    <dgm:pt modelId="{936C6BEB-4D26-460E-A703-D1B9F72D9124}" type="parTrans" cxnId="{FD72BA31-2469-4983-8DD1-F3558EB77FCE}">
      <dgm:prSet/>
      <dgm:spPr/>
      <dgm:t>
        <a:bodyPr/>
        <a:lstStyle/>
        <a:p>
          <a:endParaRPr lang="en-US"/>
        </a:p>
      </dgm:t>
    </dgm:pt>
    <dgm:pt modelId="{7BE14B3B-D46E-4016-9486-9FB5091FF104}" type="sibTrans" cxnId="{FD72BA31-2469-4983-8DD1-F3558EB77FCE}">
      <dgm:prSet/>
      <dgm:spPr/>
      <dgm:t>
        <a:bodyPr/>
        <a:lstStyle/>
        <a:p>
          <a:endParaRPr lang="en-US"/>
        </a:p>
      </dgm:t>
    </dgm:pt>
    <dgm:pt modelId="{A614315A-EA8B-49D0-9596-2499AA42409B}">
      <dgm:prSet phldrT="[Text]"/>
      <dgm:spPr/>
      <dgm:t>
        <a:bodyPr/>
        <a:lstStyle/>
        <a:p>
          <a:r>
            <a:rPr lang="en-US" dirty="0"/>
            <a:t>Process test data</a:t>
          </a:r>
        </a:p>
      </dgm:t>
    </dgm:pt>
    <dgm:pt modelId="{B0CD5EB9-BA86-4AB4-99FE-900645E0E59E}" type="parTrans" cxnId="{269F32F2-0D65-47E6-B1ED-31E165ABF5B9}">
      <dgm:prSet/>
      <dgm:spPr/>
      <dgm:t>
        <a:bodyPr/>
        <a:lstStyle/>
        <a:p>
          <a:endParaRPr lang="en-US"/>
        </a:p>
      </dgm:t>
    </dgm:pt>
    <dgm:pt modelId="{A61A4E09-48AC-4B57-9CE5-42B63F21EA60}" type="sibTrans" cxnId="{269F32F2-0D65-47E6-B1ED-31E165ABF5B9}">
      <dgm:prSet/>
      <dgm:spPr/>
      <dgm:t>
        <a:bodyPr/>
        <a:lstStyle/>
        <a:p>
          <a:endParaRPr lang="en-US"/>
        </a:p>
      </dgm:t>
    </dgm:pt>
    <dgm:pt modelId="{190E130E-6E2D-457D-B66E-021B1565B2F2}">
      <dgm:prSet phldrT="[Text]"/>
      <dgm:spPr/>
      <dgm:t>
        <a:bodyPr/>
        <a:lstStyle/>
        <a:p>
          <a:r>
            <a:rPr lang="en-US" dirty="0"/>
            <a:t>Model Results</a:t>
          </a:r>
        </a:p>
      </dgm:t>
    </dgm:pt>
    <dgm:pt modelId="{5BCF6ACB-75B6-4245-84C5-D8BA4AEFE9C9}" type="parTrans" cxnId="{74B0E352-E814-473C-8E9E-6A2A6DFFC3A3}">
      <dgm:prSet/>
      <dgm:spPr/>
      <dgm:t>
        <a:bodyPr/>
        <a:lstStyle/>
        <a:p>
          <a:endParaRPr lang="en-US"/>
        </a:p>
      </dgm:t>
    </dgm:pt>
    <dgm:pt modelId="{5918E377-B60A-4531-9EBE-DEED3A1242E0}" type="sibTrans" cxnId="{74B0E352-E814-473C-8E9E-6A2A6DFFC3A3}">
      <dgm:prSet/>
      <dgm:spPr/>
      <dgm:t>
        <a:bodyPr/>
        <a:lstStyle/>
        <a:p>
          <a:endParaRPr lang="en-US"/>
        </a:p>
      </dgm:t>
    </dgm:pt>
    <dgm:pt modelId="{867FF019-E706-4B20-8F46-60F6AB7C6008}">
      <dgm:prSet phldrT="[Text]"/>
      <dgm:spPr/>
      <dgm:t>
        <a:bodyPr/>
        <a:lstStyle/>
        <a:p>
          <a:r>
            <a:rPr lang="en-US" dirty="0"/>
            <a:t>Data Postprocessing</a:t>
          </a:r>
        </a:p>
      </dgm:t>
    </dgm:pt>
    <dgm:pt modelId="{632625B9-1C98-4B66-AA84-0A7DE8763154}" type="parTrans" cxnId="{EAEF6EBA-341F-4108-A744-8ED7901300D4}">
      <dgm:prSet/>
      <dgm:spPr/>
      <dgm:t>
        <a:bodyPr/>
        <a:lstStyle/>
        <a:p>
          <a:endParaRPr lang="en-US"/>
        </a:p>
      </dgm:t>
    </dgm:pt>
    <dgm:pt modelId="{46301E03-9094-4A7D-9CD2-0628200F8BE9}" type="sibTrans" cxnId="{EAEF6EBA-341F-4108-A744-8ED7901300D4}">
      <dgm:prSet/>
      <dgm:spPr/>
      <dgm:t>
        <a:bodyPr/>
        <a:lstStyle/>
        <a:p>
          <a:endParaRPr lang="en-US"/>
        </a:p>
      </dgm:t>
    </dgm:pt>
    <dgm:pt modelId="{793077D6-94DE-4226-8462-1FAEF14AFFB7}">
      <dgm:prSet phldrT="[Text]"/>
      <dgm:spPr/>
      <dgm:t>
        <a:bodyPr/>
        <a:lstStyle/>
        <a:p>
          <a:r>
            <a:rPr lang="en-US" dirty="0"/>
            <a:t>Model evaluation</a:t>
          </a:r>
        </a:p>
      </dgm:t>
    </dgm:pt>
    <dgm:pt modelId="{73920979-7B5F-4D85-9365-E54909629671}" type="parTrans" cxnId="{E66400C6-A4F3-40C4-A1CE-6CF8893EF5EC}">
      <dgm:prSet/>
      <dgm:spPr/>
      <dgm:t>
        <a:bodyPr/>
        <a:lstStyle/>
        <a:p>
          <a:endParaRPr lang="en-US"/>
        </a:p>
      </dgm:t>
    </dgm:pt>
    <dgm:pt modelId="{2317BDE5-022A-404C-9BE8-D6AEF64BCC7D}" type="sibTrans" cxnId="{E66400C6-A4F3-40C4-A1CE-6CF8893EF5EC}">
      <dgm:prSet/>
      <dgm:spPr/>
      <dgm:t>
        <a:bodyPr/>
        <a:lstStyle/>
        <a:p>
          <a:endParaRPr lang="en-US"/>
        </a:p>
      </dgm:t>
    </dgm:pt>
    <dgm:pt modelId="{9C1B317C-E0BC-4AC3-A31F-CACD6C357C67}">
      <dgm:prSet phldrT="[Text]"/>
      <dgm:spPr/>
      <dgm:t>
        <a:bodyPr/>
        <a:lstStyle/>
        <a:p>
          <a:endParaRPr lang="en-US" dirty="0"/>
        </a:p>
      </dgm:t>
    </dgm:pt>
    <dgm:pt modelId="{99FCCDF9-E92B-4FFC-98B3-25DF479956EB}" type="parTrans" cxnId="{383979C9-42F3-4BB2-BB78-0A9AB29D4E94}">
      <dgm:prSet/>
      <dgm:spPr/>
      <dgm:t>
        <a:bodyPr/>
        <a:lstStyle/>
        <a:p>
          <a:endParaRPr lang="en-US"/>
        </a:p>
      </dgm:t>
    </dgm:pt>
    <dgm:pt modelId="{C14A2182-4350-42F6-9966-A6AC915A93CA}" type="sibTrans" cxnId="{383979C9-42F3-4BB2-BB78-0A9AB29D4E94}">
      <dgm:prSet/>
      <dgm:spPr/>
      <dgm:t>
        <a:bodyPr/>
        <a:lstStyle/>
        <a:p>
          <a:endParaRPr lang="en-US"/>
        </a:p>
      </dgm:t>
    </dgm:pt>
    <dgm:pt modelId="{6583D843-583E-422A-9259-1797F6F61B30}" type="pres">
      <dgm:prSet presAssocID="{96BA78CD-AF5F-4CF4-966C-1E067B58FE58}" presName="Name0" presStyleCnt="0">
        <dgm:presLayoutVars>
          <dgm:dir/>
          <dgm:animLvl val="lvl"/>
          <dgm:resizeHandles val="exact"/>
        </dgm:presLayoutVars>
      </dgm:prSet>
      <dgm:spPr/>
    </dgm:pt>
    <dgm:pt modelId="{58AE4C91-4935-4276-8F94-E1D2AC9943EA}" type="pres">
      <dgm:prSet presAssocID="{F90C89F8-6DDF-48DC-95B7-16DCDC106810}" presName="composite" presStyleCnt="0"/>
      <dgm:spPr/>
    </dgm:pt>
    <dgm:pt modelId="{68BBB896-6B35-477F-83B8-B2E946D582DE}" type="pres">
      <dgm:prSet presAssocID="{F90C89F8-6DDF-48DC-95B7-16DCDC10681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76379FB-335B-4093-84ED-EFA91370787E}" type="pres">
      <dgm:prSet presAssocID="{F90C89F8-6DDF-48DC-95B7-16DCDC106810}" presName="desTx" presStyleLbl="revTx" presStyleIdx="0" presStyleCnt="5">
        <dgm:presLayoutVars>
          <dgm:bulletEnabled val="1"/>
        </dgm:presLayoutVars>
      </dgm:prSet>
      <dgm:spPr/>
    </dgm:pt>
    <dgm:pt modelId="{C3425ACA-407C-4077-8F4A-B551BDDEC2E9}" type="pres">
      <dgm:prSet presAssocID="{A478539B-0F06-4752-88BD-6303197F5C6A}" presName="space" presStyleCnt="0"/>
      <dgm:spPr/>
    </dgm:pt>
    <dgm:pt modelId="{C6620EE6-AB99-4454-AD59-8D953C99F423}" type="pres">
      <dgm:prSet presAssocID="{5F9F7C78-CBEF-435B-87DE-7EA438CAA557}" presName="composite" presStyleCnt="0"/>
      <dgm:spPr/>
    </dgm:pt>
    <dgm:pt modelId="{9D276727-CBCA-4277-8D92-BE1CD9946B2A}" type="pres">
      <dgm:prSet presAssocID="{5F9F7C78-CBEF-435B-87DE-7EA438CAA557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999492D-B431-4F0E-811F-0F9596B76C26}" type="pres">
      <dgm:prSet presAssocID="{5F9F7C78-CBEF-435B-87DE-7EA438CAA557}" presName="desTx" presStyleLbl="revTx" presStyleIdx="1" presStyleCnt="5">
        <dgm:presLayoutVars>
          <dgm:bulletEnabled val="1"/>
        </dgm:presLayoutVars>
      </dgm:prSet>
      <dgm:spPr/>
    </dgm:pt>
    <dgm:pt modelId="{7962787B-E281-46C2-8499-A945B9821AF3}" type="pres">
      <dgm:prSet presAssocID="{30DB1714-F5EB-4A92-B0B1-A8AF28DB20EA}" presName="space" presStyleCnt="0"/>
      <dgm:spPr/>
    </dgm:pt>
    <dgm:pt modelId="{C7F22BDD-6793-4C0B-A7F4-4BF9CC70F004}" type="pres">
      <dgm:prSet presAssocID="{AA7AD37C-3AE5-4FA0-9439-C32525C14388}" presName="composite" presStyleCnt="0"/>
      <dgm:spPr/>
    </dgm:pt>
    <dgm:pt modelId="{F95D460A-69AB-41EF-805B-206932271FBE}" type="pres">
      <dgm:prSet presAssocID="{AA7AD37C-3AE5-4FA0-9439-C32525C1438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D58E17F-AE9B-4D42-B79A-4CD56A07DD58}" type="pres">
      <dgm:prSet presAssocID="{AA7AD37C-3AE5-4FA0-9439-C32525C14388}" presName="desTx" presStyleLbl="revTx" presStyleIdx="2" presStyleCnt="5">
        <dgm:presLayoutVars>
          <dgm:bulletEnabled val="1"/>
        </dgm:presLayoutVars>
      </dgm:prSet>
      <dgm:spPr/>
    </dgm:pt>
    <dgm:pt modelId="{7CBCE608-DD6B-4406-B6C5-462DF8E3E18F}" type="pres">
      <dgm:prSet presAssocID="{59F7FD37-3676-4607-B0FC-6D563D3437EA}" presName="space" presStyleCnt="0"/>
      <dgm:spPr/>
    </dgm:pt>
    <dgm:pt modelId="{736CC088-E0FD-4D4B-AC00-A4127C6E96B6}" type="pres">
      <dgm:prSet presAssocID="{02E13EC1-25AD-4667-AE74-9E7BCC01C792}" presName="composite" presStyleCnt="0"/>
      <dgm:spPr/>
    </dgm:pt>
    <dgm:pt modelId="{A0B9EE63-E5EB-42E4-845E-9B76BA2E6DAE}" type="pres">
      <dgm:prSet presAssocID="{02E13EC1-25AD-4667-AE74-9E7BCC01C792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3118C72-0F0A-40E0-B591-316D99AAF820}" type="pres">
      <dgm:prSet presAssocID="{02E13EC1-25AD-4667-AE74-9E7BCC01C792}" presName="desTx" presStyleLbl="revTx" presStyleIdx="3" presStyleCnt="5">
        <dgm:presLayoutVars>
          <dgm:bulletEnabled val="1"/>
        </dgm:presLayoutVars>
      </dgm:prSet>
      <dgm:spPr/>
    </dgm:pt>
    <dgm:pt modelId="{0BE2885B-0C29-41AC-A3DC-30CED1C82FF2}" type="pres">
      <dgm:prSet presAssocID="{629E18F9-4041-48CE-8475-4B295A1DBAA6}" presName="space" presStyleCnt="0"/>
      <dgm:spPr/>
    </dgm:pt>
    <dgm:pt modelId="{48407874-DE1A-4267-8971-ACE43BBC1A78}" type="pres">
      <dgm:prSet presAssocID="{A614315A-EA8B-49D0-9596-2499AA42409B}" presName="composite" presStyleCnt="0"/>
      <dgm:spPr/>
    </dgm:pt>
    <dgm:pt modelId="{556F7345-8130-46B7-BD4C-218B5F1306B8}" type="pres">
      <dgm:prSet presAssocID="{A614315A-EA8B-49D0-9596-2499AA42409B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B91F1C4B-7AC7-4905-96C0-2DF68BEE58CA}" type="pres">
      <dgm:prSet presAssocID="{A614315A-EA8B-49D0-9596-2499AA42409B}" presName="desTx" presStyleLbl="revTx" presStyleIdx="4" presStyleCnt="5">
        <dgm:presLayoutVars>
          <dgm:bulletEnabled val="1"/>
        </dgm:presLayoutVars>
      </dgm:prSet>
      <dgm:spPr/>
    </dgm:pt>
  </dgm:ptLst>
  <dgm:cxnLst>
    <dgm:cxn modelId="{28220E00-0EFF-4D52-8B71-1DD1E833216F}" type="presOf" srcId="{4D90EB39-24C5-4E30-A451-639B1EA51161}" destId="{7D58E17F-AE9B-4D42-B79A-4CD56A07DD58}" srcOrd="0" destOrd="0" presId="urn:microsoft.com/office/officeart/2005/8/layout/chevron1"/>
    <dgm:cxn modelId="{64B54209-A4AF-410B-91EC-70FC600B1779}" type="presOf" srcId="{F90C89F8-6DDF-48DC-95B7-16DCDC106810}" destId="{68BBB896-6B35-477F-83B8-B2E946D582DE}" srcOrd="0" destOrd="0" presId="urn:microsoft.com/office/officeart/2005/8/layout/chevron1"/>
    <dgm:cxn modelId="{C978DA0F-A33C-47D7-89EA-5E094B64E445}" type="presOf" srcId="{F9DA222C-7337-40B5-B0EB-5CD74E3B730B}" destId="{C999492D-B431-4F0E-811F-0F9596B76C26}" srcOrd="0" destOrd="1" presId="urn:microsoft.com/office/officeart/2005/8/layout/chevron1"/>
    <dgm:cxn modelId="{96125413-31CA-4427-B873-97B3C0ECB54F}" srcId="{96BA78CD-AF5F-4CF4-966C-1E067B58FE58}" destId="{AA7AD37C-3AE5-4FA0-9439-C32525C14388}" srcOrd="2" destOrd="0" parTransId="{47FF5D8A-AC43-4DEA-9C0D-A6D2730D6225}" sibTransId="{59F7FD37-3676-4607-B0FC-6D563D3437EA}"/>
    <dgm:cxn modelId="{A874FC2B-2F2B-4084-95B0-2F4A2EA69017}" type="presOf" srcId="{A85342EA-E2DA-49A9-AF8D-D08CA5F480E5}" destId="{B3118C72-0F0A-40E0-B591-316D99AAF820}" srcOrd="0" destOrd="0" presId="urn:microsoft.com/office/officeart/2005/8/layout/chevron1"/>
    <dgm:cxn modelId="{FD72BA31-2469-4983-8DD1-F3558EB77FCE}" srcId="{02E13EC1-25AD-4667-AE74-9E7BCC01C792}" destId="{BB8DD7CA-D41C-483C-BEA4-D6E6DFB08E77}" srcOrd="1" destOrd="0" parTransId="{936C6BEB-4D26-460E-A703-D1B9F72D9124}" sibTransId="{7BE14B3B-D46E-4016-9486-9FB5091FF104}"/>
    <dgm:cxn modelId="{F206183E-B7EA-4AC8-A1C7-D1E2CC1FE66D}" srcId="{F90C89F8-6DDF-48DC-95B7-16DCDC106810}" destId="{DAC37E62-E27B-4667-88B9-58BEFD5273E3}" srcOrd="0" destOrd="0" parTransId="{839E484A-2C86-47D4-81EF-2B6F98CD6BEC}" sibTransId="{0523D25B-3D11-406A-BFF6-F395766FB97F}"/>
    <dgm:cxn modelId="{17BBF73F-2F86-4164-B579-2628279E8200}" type="presOf" srcId="{BB8DD7CA-D41C-483C-BEA4-D6E6DFB08E77}" destId="{B3118C72-0F0A-40E0-B591-316D99AAF820}" srcOrd="0" destOrd="1" presId="urn:microsoft.com/office/officeart/2005/8/layout/chevron1"/>
    <dgm:cxn modelId="{D72BF75B-646F-4902-A13D-DB588B0578F5}" type="presOf" srcId="{A614315A-EA8B-49D0-9596-2499AA42409B}" destId="{556F7345-8130-46B7-BD4C-218B5F1306B8}" srcOrd="0" destOrd="0" presId="urn:microsoft.com/office/officeart/2005/8/layout/chevron1"/>
    <dgm:cxn modelId="{A20E4466-B583-4C53-B05E-15416885A3EB}" srcId="{5F9F7C78-CBEF-435B-87DE-7EA438CAA557}" destId="{C9377058-4BBF-4611-9087-C01E25AD43AA}" srcOrd="0" destOrd="0" parTransId="{51464B87-3C4D-44B7-A888-5E67EC910154}" sibTransId="{9EFE47A4-178F-4F63-B98D-26CD9BFC6A56}"/>
    <dgm:cxn modelId="{A4EBAD46-96A6-41FD-BD28-4D2647C6948C}" type="presOf" srcId="{02E13EC1-25AD-4667-AE74-9E7BCC01C792}" destId="{A0B9EE63-E5EB-42E4-845E-9B76BA2E6DAE}" srcOrd="0" destOrd="0" presId="urn:microsoft.com/office/officeart/2005/8/layout/chevron1"/>
    <dgm:cxn modelId="{74B0E352-E814-473C-8E9E-6A2A6DFFC3A3}" srcId="{A614315A-EA8B-49D0-9596-2499AA42409B}" destId="{190E130E-6E2D-457D-B66E-021B1565B2F2}" srcOrd="0" destOrd="0" parTransId="{5BCF6ACB-75B6-4245-84C5-D8BA4AEFE9C9}" sibTransId="{5918E377-B60A-4531-9EBE-DEED3A1242E0}"/>
    <dgm:cxn modelId="{09E16859-2F08-42E9-AD1F-FF146F6A2C9A}" srcId="{5F9F7C78-CBEF-435B-87DE-7EA438CAA557}" destId="{F9DA222C-7337-40B5-B0EB-5CD74E3B730B}" srcOrd="1" destOrd="0" parTransId="{79A1D6D6-5596-486F-BA13-BFD7360F20F7}" sibTransId="{606C29A9-0B15-4033-B72C-2671F35ED2F0}"/>
    <dgm:cxn modelId="{0BB0B27D-EC10-405F-922F-FD529D4AC2D9}" type="presOf" srcId="{6D30A1B8-D2B2-4956-A971-E9A4E10546D7}" destId="{876379FB-335B-4093-84ED-EFA91370787E}" srcOrd="0" destOrd="1" presId="urn:microsoft.com/office/officeart/2005/8/layout/chevron1"/>
    <dgm:cxn modelId="{CF9FBE7E-8B38-4148-949D-8BA62FEB057A}" type="presOf" srcId="{96BA78CD-AF5F-4CF4-966C-1E067B58FE58}" destId="{6583D843-583E-422A-9259-1797F6F61B30}" srcOrd="0" destOrd="0" presId="urn:microsoft.com/office/officeart/2005/8/layout/chevron1"/>
    <dgm:cxn modelId="{3CCC618C-6177-4595-9F26-DD219FCC7DB4}" type="presOf" srcId="{DAC37E62-E27B-4667-88B9-58BEFD5273E3}" destId="{876379FB-335B-4093-84ED-EFA91370787E}" srcOrd="0" destOrd="0" presId="urn:microsoft.com/office/officeart/2005/8/layout/chevron1"/>
    <dgm:cxn modelId="{458D1C97-3010-4AD7-9EB1-84744A582B62}" srcId="{96BA78CD-AF5F-4CF4-966C-1E067B58FE58}" destId="{F90C89F8-6DDF-48DC-95B7-16DCDC106810}" srcOrd="0" destOrd="0" parTransId="{AFE44C32-7D08-4D37-98FE-21F5F0004909}" sibTransId="{A478539B-0F06-4752-88BD-6303197F5C6A}"/>
    <dgm:cxn modelId="{4653E498-4D99-40C8-A94A-D5108E762ACD}" srcId="{AA7AD37C-3AE5-4FA0-9439-C32525C14388}" destId="{4D90EB39-24C5-4E30-A451-639B1EA51161}" srcOrd="0" destOrd="0" parTransId="{9D23A9FE-6ACA-4723-B390-F69BDDD92255}" sibTransId="{5D676A8E-6507-4968-868C-64C8F4A61320}"/>
    <dgm:cxn modelId="{1267359C-40F2-4CA5-B73B-A78FE578CA75}" srcId="{96BA78CD-AF5F-4CF4-966C-1E067B58FE58}" destId="{02E13EC1-25AD-4667-AE74-9E7BCC01C792}" srcOrd="3" destOrd="0" parTransId="{530BB6AC-E3F8-4464-A297-8BCC5EE8E306}" sibTransId="{629E18F9-4041-48CE-8475-4B295A1DBAA6}"/>
    <dgm:cxn modelId="{92C04CAC-9E4A-4C51-A111-358990357D53}" type="presOf" srcId="{5F9F7C78-CBEF-435B-87DE-7EA438CAA557}" destId="{9D276727-CBCA-4277-8D92-BE1CD9946B2A}" srcOrd="0" destOrd="0" presId="urn:microsoft.com/office/officeart/2005/8/layout/chevron1"/>
    <dgm:cxn modelId="{5B8C28AD-8CAE-4688-8CCB-BFFF72F1332F}" type="presOf" srcId="{C9377058-4BBF-4611-9087-C01E25AD43AA}" destId="{C999492D-B431-4F0E-811F-0F9596B76C26}" srcOrd="0" destOrd="0" presId="urn:microsoft.com/office/officeart/2005/8/layout/chevron1"/>
    <dgm:cxn modelId="{EAEF6EBA-341F-4108-A744-8ED7901300D4}" srcId="{A614315A-EA8B-49D0-9596-2499AA42409B}" destId="{867FF019-E706-4B20-8F46-60F6AB7C6008}" srcOrd="1" destOrd="0" parTransId="{632625B9-1C98-4B66-AA84-0A7DE8763154}" sibTransId="{46301E03-9094-4A7D-9CD2-0628200F8BE9}"/>
    <dgm:cxn modelId="{C7900CC2-A77E-4E05-AF9B-A0FBFA18393B}" type="presOf" srcId="{C34C8E87-D2F0-4DC4-A116-829D983ED886}" destId="{876379FB-335B-4093-84ED-EFA91370787E}" srcOrd="0" destOrd="2" presId="urn:microsoft.com/office/officeart/2005/8/layout/chevron1"/>
    <dgm:cxn modelId="{E66400C6-A4F3-40C4-A1CE-6CF8893EF5EC}" srcId="{AA7AD37C-3AE5-4FA0-9439-C32525C14388}" destId="{793077D6-94DE-4226-8462-1FAEF14AFFB7}" srcOrd="1" destOrd="0" parTransId="{73920979-7B5F-4D85-9365-E54909629671}" sibTransId="{2317BDE5-022A-404C-9BE8-D6AEF64BCC7D}"/>
    <dgm:cxn modelId="{383979C9-42F3-4BB2-BB78-0A9AB29D4E94}" srcId="{5F9F7C78-CBEF-435B-87DE-7EA438CAA557}" destId="{9C1B317C-E0BC-4AC3-A31F-CACD6C357C67}" srcOrd="2" destOrd="0" parTransId="{99FCCDF9-E92B-4FFC-98B3-25DF479956EB}" sibTransId="{C14A2182-4350-42F6-9966-A6AC915A93CA}"/>
    <dgm:cxn modelId="{6FED22CD-075F-4CD9-8720-DB1C36FCE796}" type="presOf" srcId="{190E130E-6E2D-457D-B66E-021B1565B2F2}" destId="{B91F1C4B-7AC7-4905-96C0-2DF68BEE58CA}" srcOrd="0" destOrd="0" presId="urn:microsoft.com/office/officeart/2005/8/layout/chevron1"/>
    <dgm:cxn modelId="{50F9F7CE-0B4C-4738-A34B-EFCAB61F085D}" type="presOf" srcId="{793077D6-94DE-4226-8462-1FAEF14AFFB7}" destId="{7D58E17F-AE9B-4D42-B79A-4CD56A07DD58}" srcOrd="0" destOrd="1" presId="urn:microsoft.com/office/officeart/2005/8/layout/chevron1"/>
    <dgm:cxn modelId="{0571A2D0-F73A-444F-9005-BC02DF3BBDC3}" srcId="{F90C89F8-6DDF-48DC-95B7-16DCDC106810}" destId="{C34C8E87-D2F0-4DC4-A116-829D983ED886}" srcOrd="2" destOrd="0" parTransId="{C66DE2C6-4247-4FEB-B57A-76C02455993A}" sibTransId="{48B812E0-AFA8-4689-890A-F1D600172BD3}"/>
    <dgm:cxn modelId="{971CC2DA-848B-4980-9274-8F0D6CEF18FF}" srcId="{02E13EC1-25AD-4667-AE74-9E7BCC01C792}" destId="{A85342EA-E2DA-49A9-AF8D-D08CA5F480E5}" srcOrd="0" destOrd="0" parTransId="{9EC4B0A8-813B-4B94-A2F8-A10930E18286}" sibTransId="{D8EEF0B9-4195-44FF-AFED-A9D16E79F66C}"/>
    <dgm:cxn modelId="{9C0018EA-29A5-4AC3-BD78-67EAE1572022}" srcId="{96BA78CD-AF5F-4CF4-966C-1E067B58FE58}" destId="{5F9F7C78-CBEF-435B-87DE-7EA438CAA557}" srcOrd="1" destOrd="0" parTransId="{D95D28C6-717B-4A42-9568-2C8AE4961F74}" sibTransId="{30DB1714-F5EB-4A92-B0B1-A8AF28DB20EA}"/>
    <dgm:cxn modelId="{DE22B7EB-0D6D-40BF-82C8-F1835D36D365}" type="presOf" srcId="{9C1B317C-E0BC-4AC3-A31F-CACD6C357C67}" destId="{C999492D-B431-4F0E-811F-0F9596B76C26}" srcOrd="0" destOrd="2" presId="urn:microsoft.com/office/officeart/2005/8/layout/chevron1"/>
    <dgm:cxn modelId="{5F66B0EF-4D08-4269-9317-6636B3BFC34A}" type="presOf" srcId="{AA7AD37C-3AE5-4FA0-9439-C32525C14388}" destId="{F95D460A-69AB-41EF-805B-206932271FBE}" srcOrd="0" destOrd="0" presId="urn:microsoft.com/office/officeart/2005/8/layout/chevron1"/>
    <dgm:cxn modelId="{CE749AF1-1321-4508-A7D2-DC97E9A50384}" srcId="{F90C89F8-6DDF-48DC-95B7-16DCDC106810}" destId="{6D30A1B8-D2B2-4956-A971-E9A4E10546D7}" srcOrd="1" destOrd="0" parTransId="{808C275F-4355-4968-8871-797D1661D7F9}" sibTransId="{5FC6FEA4-4CCF-4421-8509-0FC934B4885F}"/>
    <dgm:cxn modelId="{269F32F2-0D65-47E6-B1ED-31E165ABF5B9}" srcId="{96BA78CD-AF5F-4CF4-966C-1E067B58FE58}" destId="{A614315A-EA8B-49D0-9596-2499AA42409B}" srcOrd="4" destOrd="0" parTransId="{B0CD5EB9-BA86-4AB4-99FE-900645E0E59E}" sibTransId="{A61A4E09-48AC-4B57-9CE5-42B63F21EA60}"/>
    <dgm:cxn modelId="{6BD9F6FA-4915-4FF2-AC2E-649DEAC2C521}" type="presOf" srcId="{867FF019-E706-4B20-8F46-60F6AB7C6008}" destId="{B91F1C4B-7AC7-4905-96C0-2DF68BEE58CA}" srcOrd="0" destOrd="1" presId="urn:microsoft.com/office/officeart/2005/8/layout/chevron1"/>
    <dgm:cxn modelId="{E5E4AA0B-9332-4D35-9EBE-37CF092B2661}" type="presParOf" srcId="{6583D843-583E-422A-9259-1797F6F61B30}" destId="{58AE4C91-4935-4276-8F94-E1D2AC9943EA}" srcOrd="0" destOrd="0" presId="urn:microsoft.com/office/officeart/2005/8/layout/chevron1"/>
    <dgm:cxn modelId="{45FA668F-7A2B-4EA1-B08A-0A6CD4C1FF45}" type="presParOf" srcId="{58AE4C91-4935-4276-8F94-E1D2AC9943EA}" destId="{68BBB896-6B35-477F-83B8-B2E946D582DE}" srcOrd="0" destOrd="0" presId="urn:microsoft.com/office/officeart/2005/8/layout/chevron1"/>
    <dgm:cxn modelId="{3AFB9B67-C2F4-4C85-ABA4-955CCAD5861C}" type="presParOf" srcId="{58AE4C91-4935-4276-8F94-E1D2AC9943EA}" destId="{876379FB-335B-4093-84ED-EFA91370787E}" srcOrd="1" destOrd="0" presId="urn:microsoft.com/office/officeart/2005/8/layout/chevron1"/>
    <dgm:cxn modelId="{B376DE99-BF6A-47E2-979D-C31A315298F6}" type="presParOf" srcId="{6583D843-583E-422A-9259-1797F6F61B30}" destId="{C3425ACA-407C-4077-8F4A-B551BDDEC2E9}" srcOrd="1" destOrd="0" presId="urn:microsoft.com/office/officeart/2005/8/layout/chevron1"/>
    <dgm:cxn modelId="{45C1C626-01DE-4614-ACA7-BDE8B4AAA06D}" type="presParOf" srcId="{6583D843-583E-422A-9259-1797F6F61B30}" destId="{C6620EE6-AB99-4454-AD59-8D953C99F423}" srcOrd="2" destOrd="0" presId="urn:microsoft.com/office/officeart/2005/8/layout/chevron1"/>
    <dgm:cxn modelId="{162993CE-80C2-41DE-B319-BE3378F94747}" type="presParOf" srcId="{C6620EE6-AB99-4454-AD59-8D953C99F423}" destId="{9D276727-CBCA-4277-8D92-BE1CD9946B2A}" srcOrd="0" destOrd="0" presId="urn:microsoft.com/office/officeart/2005/8/layout/chevron1"/>
    <dgm:cxn modelId="{E662E215-70C5-4987-9C76-86B73A074B13}" type="presParOf" srcId="{C6620EE6-AB99-4454-AD59-8D953C99F423}" destId="{C999492D-B431-4F0E-811F-0F9596B76C26}" srcOrd="1" destOrd="0" presId="urn:microsoft.com/office/officeart/2005/8/layout/chevron1"/>
    <dgm:cxn modelId="{A09654A1-BE36-4F8B-81C6-7D3E09992FA2}" type="presParOf" srcId="{6583D843-583E-422A-9259-1797F6F61B30}" destId="{7962787B-E281-46C2-8499-A945B9821AF3}" srcOrd="3" destOrd="0" presId="urn:microsoft.com/office/officeart/2005/8/layout/chevron1"/>
    <dgm:cxn modelId="{C45305EA-9E92-4A2E-90C0-CF068D08718D}" type="presParOf" srcId="{6583D843-583E-422A-9259-1797F6F61B30}" destId="{C7F22BDD-6793-4C0B-A7F4-4BF9CC70F004}" srcOrd="4" destOrd="0" presId="urn:microsoft.com/office/officeart/2005/8/layout/chevron1"/>
    <dgm:cxn modelId="{F2EB321F-324D-4EC1-981D-656618D5E7C7}" type="presParOf" srcId="{C7F22BDD-6793-4C0B-A7F4-4BF9CC70F004}" destId="{F95D460A-69AB-41EF-805B-206932271FBE}" srcOrd="0" destOrd="0" presId="urn:microsoft.com/office/officeart/2005/8/layout/chevron1"/>
    <dgm:cxn modelId="{E29A541C-21C3-4E08-B900-7FEA4CE8493B}" type="presParOf" srcId="{C7F22BDD-6793-4C0B-A7F4-4BF9CC70F004}" destId="{7D58E17F-AE9B-4D42-B79A-4CD56A07DD58}" srcOrd="1" destOrd="0" presId="urn:microsoft.com/office/officeart/2005/8/layout/chevron1"/>
    <dgm:cxn modelId="{3E99418C-19A1-4B89-A08E-07FBB692EBA2}" type="presParOf" srcId="{6583D843-583E-422A-9259-1797F6F61B30}" destId="{7CBCE608-DD6B-4406-B6C5-462DF8E3E18F}" srcOrd="5" destOrd="0" presId="urn:microsoft.com/office/officeart/2005/8/layout/chevron1"/>
    <dgm:cxn modelId="{E6A1AAFE-9634-4D50-808C-1590A75589F5}" type="presParOf" srcId="{6583D843-583E-422A-9259-1797F6F61B30}" destId="{736CC088-E0FD-4D4B-AC00-A4127C6E96B6}" srcOrd="6" destOrd="0" presId="urn:microsoft.com/office/officeart/2005/8/layout/chevron1"/>
    <dgm:cxn modelId="{D9BA9497-C729-4B24-ABDB-DACABB82CAF5}" type="presParOf" srcId="{736CC088-E0FD-4D4B-AC00-A4127C6E96B6}" destId="{A0B9EE63-E5EB-42E4-845E-9B76BA2E6DAE}" srcOrd="0" destOrd="0" presId="urn:microsoft.com/office/officeart/2005/8/layout/chevron1"/>
    <dgm:cxn modelId="{15FEC360-7305-4294-9F89-0E6979C5DDA3}" type="presParOf" srcId="{736CC088-E0FD-4D4B-AC00-A4127C6E96B6}" destId="{B3118C72-0F0A-40E0-B591-316D99AAF820}" srcOrd="1" destOrd="0" presId="urn:microsoft.com/office/officeart/2005/8/layout/chevron1"/>
    <dgm:cxn modelId="{9E7F4A60-CEDA-4481-A5FA-4FAECA491737}" type="presParOf" srcId="{6583D843-583E-422A-9259-1797F6F61B30}" destId="{0BE2885B-0C29-41AC-A3DC-30CED1C82FF2}" srcOrd="7" destOrd="0" presId="urn:microsoft.com/office/officeart/2005/8/layout/chevron1"/>
    <dgm:cxn modelId="{23B9FD68-7BC3-4C87-B9E0-E035125FB950}" type="presParOf" srcId="{6583D843-583E-422A-9259-1797F6F61B30}" destId="{48407874-DE1A-4267-8971-ACE43BBC1A78}" srcOrd="8" destOrd="0" presId="urn:microsoft.com/office/officeart/2005/8/layout/chevron1"/>
    <dgm:cxn modelId="{36A0E311-8AC7-48DA-9077-F338835023D0}" type="presParOf" srcId="{48407874-DE1A-4267-8971-ACE43BBC1A78}" destId="{556F7345-8130-46B7-BD4C-218B5F1306B8}" srcOrd="0" destOrd="0" presId="urn:microsoft.com/office/officeart/2005/8/layout/chevron1"/>
    <dgm:cxn modelId="{9DD0F647-548F-46A7-90C5-BCD71787358F}" type="presParOf" srcId="{48407874-DE1A-4267-8971-ACE43BBC1A78}" destId="{B91F1C4B-7AC7-4905-96C0-2DF68BEE58CA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BB896-6B35-477F-83B8-B2E946D582DE}">
      <dsp:nvSpPr>
        <dsp:cNvPr id="0" name=""/>
        <dsp:cNvSpPr/>
      </dsp:nvSpPr>
      <dsp:spPr>
        <a:xfrm>
          <a:off x="975" y="1911134"/>
          <a:ext cx="1781043" cy="702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Problem Understanding</a:t>
          </a:r>
        </a:p>
      </dsp:txBody>
      <dsp:txXfrm>
        <a:off x="351975" y="1911134"/>
        <a:ext cx="1079043" cy="702000"/>
      </dsp:txXfrm>
    </dsp:sp>
    <dsp:sp modelId="{876379FB-335B-4093-84ED-EFA91370787E}">
      <dsp:nvSpPr>
        <dsp:cNvPr id="0" name=""/>
        <dsp:cNvSpPr/>
      </dsp:nvSpPr>
      <dsp:spPr>
        <a:xfrm>
          <a:off x="975" y="2700884"/>
          <a:ext cx="1424834" cy="78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Review documentation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Define objectives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Research</a:t>
          </a:r>
        </a:p>
      </dsp:txBody>
      <dsp:txXfrm>
        <a:off x="975" y="2700884"/>
        <a:ext cx="1424834" cy="789750"/>
      </dsp:txXfrm>
    </dsp:sp>
    <dsp:sp modelId="{9D276727-CBCA-4277-8D92-BE1CD9946B2A}">
      <dsp:nvSpPr>
        <dsp:cNvPr id="0" name=""/>
        <dsp:cNvSpPr/>
      </dsp:nvSpPr>
      <dsp:spPr>
        <a:xfrm>
          <a:off x="1566019" y="1911134"/>
          <a:ext cx="1781043" cy="702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Engineering</a:t>
          </a:r>
        </a:p>
      </dsp:txBody>
      <dsp:txXfrm>
        <a:off x="1917019" y="1911134"/>
        <a:ext cx="1079043" cy="702000"/>
      </dsp:txXfrm>
    </dsp:sp>
    <dsp:sp modelId="{C999492D-B431-4F0E-811F-0F9596B76C26}">
      <dsp:nvSpPr>
        <dsp:cNvPr id="0" name=""/>
        <dsp:cNvSpPr/>
      </dsp:nvSpPr>
      <dsp:spPr>
        <a:xfrm>
          <a:off x="1566019" y="2700884"/>
          <a:ext cx="1424834" cy="78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Missing Value Substitution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1566019" y="2700884"/>
        <a:ext cx="1424834" cy="789750"/>
      </dsp:txXfrm>
    </dsp:sp>
    <dsp:sp modelId="{F95D460A-69AB-41EF-805B-206932271FBE}">
      <dsp:nvSpPr>
        <dsp:cNvPr id="0" name=""/>
        <dsp:cNvSpPr/>
      </dsp:nvSpPr>
      <dsp:spPr>
        <a:xfrm>
          <a:off x="3131062" y="1911134"/>
          <a:ext cx="1781043" cy="702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Development</a:t>
          </a:r>
        </a:p>
      </dsp:txBody>
      <dsp:txXfrm>
        <a:off x="3482062" y="1911134"/>
        <a:ext cx="1079043" cy="702000"/>
      </dsp:txXfrm>
    </dsp:sp>
    <dsp:sp modelId="{7D58E17F-AE9B-4D42-B79A-4CD56A07DD58}">
      <dsp:nvSpPr>
        <dsp:cNvPr id="0" name=""/>
        <dsp:cNvSpPr/>
      </dsp:nvSpPr>
      <dsp:spPr>
        <a:xfrm>
          <a:off x="3131062" y="2700884"/>
          <a:ext cx="1424834" cy="78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evaluation</a:t>
          </a:r>
        </a:p>
      </dsp:txBody>
      <dsp:txXfrm>
        <a:off x="3131062" y="2700884"/>
        <a:ext cx="1424834" cy="789750"/>
      </dsp:txXfrm>
    </dsp:sp>
    <dsp:sp modelId="{A0B9EE63-E5EB-42E4-845E-9B76BA2E6DAE}">
      <dsp:nvSpPr>
        <dsp:cNvPr id="0" name=""/>
        <dsp:cNvSpPr/>
      </dsp:nvSpPr>
      <dsp:spPr>
        <a:xfrm>
          <a:off x="4696106" y="1911134"/>
          <a:ext cx="1781043" cy="702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Uncertainty Analysis</a:t>
          </a:r>
        </a:p>
      </dsp:txBody>
      <dsp:txXfrm>
        <a:off x="5047106" y="1911134"/>
        <a:ext cx="1079043" cy="702000"/>
      </dsp:txXfrm>
    </dsp:sp>
    <dsp:sp modelId="{B3118C72-0F0A-40E0-B591-316D99AAF820}">
      <dsp:nvSpPr>
        <dsp:cNvPr id="0" name=""/>
        <dsp:cNvSpPr/>
      </dsp:nvSpPr>
      <dsp:spPr>
        <a:xfrm>
          <a:off x="4696106" y="2700884"/>
          <a:ext cx="1424834" cy="78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Residual Calculations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Realization Value Reconstruction</a:t>
          </a:r>
        </a:p>
      </dsp:txBody>
      <dsp:txXfrm>
        <a:off x="4696106" y="2700884"/>
        <a:ext cx="1424834" cy="789750"/>
      </dsp:txXfrm>
    </dsp:sp>
    <dsp:sp modelId="{556F7345-8130-46B7-BD4C-218B5F1306B8}">
      <dsp:nvSpPr>
        <dsp:cNvPr id="0" name=""/>
        <dsp:cNvSpPr/>
      </dsp:nvSpPr>
      <dsp:spPr>
        <a:xfrm>
          <a:off x="6261149" y="1911134"/>
          <a:ext cx="1781043" cy="702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 test data</a:t>
          </a:r>
        </a:p>
      </dsp:txBody>
      <dsp:txXfrm>
        <a:off x="6612149" y="1911134"/>
        <a:ext cx="1079043" cy="702000"/>
      </dsp:txXfrm>
    </dsp:sp>
    <dsp:sp modelId="{B91F1C4B-7AC7-4905-96C0-2DF68BEE58CA}">
      <dsp:nvSpPr>
        <dsp:cNvPr id="0" name=""/>
        <dsp:cNvSpPr/>
      </dsp:nvSpPr>
      <dsp:spPr>
        <a:xfrm>
          <a:off x="6261149" y="2700884"/>
          <a:ext cx="1424834" cy="78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Postprocessing</a:t>
          </a:r>
        </a:p>
      </dsp:txBody>
      <dsp:txXfrm>
        <a:off x="6261149" y="2700884"/>
        <a:ext cx="1424834" cy="789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5A2F7-1CB2-9A4A-A317-46954273A428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C7E6-B446-F548-8841-94B308AA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1725" y="700088"/>
            <a:ext cx="4654550" cy="34909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A0807-3E7B-10C6-3DB6-78F785D9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B187F-5CAC-002A-9F01-5EDAE606A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1725" y="700088"/>
            <a:ext cx="4654550" cy="3490912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2CA720-BAE9-A65C-44BF-C411DB479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054B7-2B99-715F-125C-5330AF30E7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8BE31-E000-6CBD-ED4F-1711FFA6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79120-77C4-94AE-360D-37B0F23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1725" y="700088"/>
            <a:ext cx="4654550" cy="3490912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38B1B-585B-CDE4-F939-9D636BE73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CFC5-5447-E0DE-840E-2CD022E36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5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7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6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67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49"/>
            <a:ext cx="9144000" cy="65522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" y="83392"/>
            <a:ext cx="2514943" cy="50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7E0C5-B503-4AC3-9922-270730B29508}"/>
              </a:ext>
            </a:extLst>
          </p:cNvPr>
          <p:cNvSpPr txBox="1"/>
          <p:nvPr userDrawn="1"/>
        </p:nvSpPr>
        <p:spPr>
          <a:xfrm>
            <a:off x="3205467" y="57178"/>
            <a:ext cx="466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A.I. 2025 Hackathon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4" r:id="rId2"/>
    <p:sldLayoutId id="2147483673" r:id="rId3"/>
    <p:sldLayoutId id="2147483674" r:id="rId4"/>
    <p:sldLayoutId id="2147483676" r:id="rId5"/>
    <p:sldLayoutId id="2147483677" r:id="rId6"/>
    <p:sldLayoutId id="2147483686" r:id="rId7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753034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18" y="-92823"/>
            <a:ext cx="2067112" cy="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39963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96240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131445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January 26, 2025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2057400"/>
            <a:ext cx="8116148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 dirty="0"/>
              <a:t>For HIRE </a:t>
            </a:r>
          </a:p>
          <a:p>
            <a:pPr fontAlgn="auto">
              <a:spcAft>
                <a:spcPts val="0"/>
              </a:spcAft>
            </a:pPr>
            <a:r>
              <a:rPr lang="en-US" sz="4800" dirty="0"/>
              <a:t>Energy AI HACKATHON 2025 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6A36035-03A6-11D0-9905-BDFCEEE18958}"/>
              </a:ext>
            </a:extLst>
          </p:cNvPr>
          <p:cNvSpPr txBox="1">
            <a:spLocks/>
          </p:cNvSpPr>
          <p:nvPr/>
        </p:nvSpPr>
        <p:spPr>
          <a:xfrm>
            <a:off x="502920" y="3810000"/>
            <a:ext cx="9144000" cy="1837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400" b="0" i="0" cap="all" baseline="0" dirty="0" err="1">
                <a:latin typeface="Arial Black" charset="0"/>
              </a:rPr>
              <a:t>noe</a:t>
            </a:r>
            <a:r>
              <a:rPr lang="en-US" sz="1400" b="0" i="0" cap="all" baseline="0" dirty="0">
                <a:latin typeface="Arial Black" charset="0"/>
              </a:rPr>
              <a:t> </a:t>
            </a:r>
            <a:r>
              <a:rPr lang="en-US" sz="1400" b="0" i="0" cap="all" baseline="0" dirty="0" err="1">
                <a:latin typeface="Arial Black" charset="0"/>
              </a:rPr>
              <a:t>davila-vega</a:t>
            </a:r>
            <a:r>
              <a:rPr lang="en-US" sz="1400" b="0" i="0" cap="all" baseline="0" dirty="0">
                <a:latin typeface="Arial Black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sz="1400" b="0" i="0" cap="all" baseline="0" dirty="0">
                <a:latin typeface="Arial Black" charset="0"/>
              </a:rPr>
              <a:t> 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Computer Science</a:t>
            </a:r>
            <a:endParaRPr lang="en-US" sz="1400" b="0" i="0" cap="all" baseline="0" dirty="0">
              <a:latin typeface="Georgia" panose="02040502050405020303" pitchFamily="18" charset="0"/>
            </a:endParaRP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400" b="0" i="0" cap="all" baseline="0" dirty="0" err="1">
                <a:latin typeface="Arial Black" charset="0"/>
              </a:rPr>
              <a:t>nurali</a:t>
            </a:r>
            <a:r>
              <a:rPr lang="en-US" sz="1400" b="0" i="0" cap="all" baseline="0" dirty="0">
                <a:latin typeface="Arial Black" charset="0"/>
              </a:rPr>
              <a:t> </a:t>
            </a:r>
            <a:r>
              <a:rPr lang="en-US" sz="1400" b="0" i="0" cap="all" baseline="0" dirty="0" err="1">
                <a:latin typeface="Arial Black" charset="0"/>
              </a:rPr>
              <a:t>bibolat</a:t>
            </a:r>
            <a:r>
              <a:rPr lang="en-US" sz="1400" b="0" i="0" cap="all" baseline="0" dirty="0">
                <a:latin typeface="Arial Black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Department of Physics</a:t>
            </a:r>
            <a:r>
              <a:rPr lang="en-US" sz="1400" b="0" i="0" cap="all" baseline="0" dirty="0">
                <a:latin typeface="Georgia" panose="02040502050405020303" pitchFamily="18" charset="0"/>
              </a:rPr>
              <a:t>     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400" b="0" i="0" cap="all" baseline="0" dirty="0">
                <a:latin typeface="Arial Black" charset="0"/>
              </a:rPr>
              <a:t>Lisa </a:t>
            </a:r>
            <a:r>
              <a:rPr lang="en-US" sz="1400" b="0" i="0" cap="all" baseline="0" dirty="0" err="1">
                <a:latin typeface="Arial Black" charset="0"/>
              </a:rPr>
              <a:t>byeon</a:t>
            </a:r>
            <a:r>
              <a:rPr lang="en-US" sz="1400" b="0" i="0" cap="all" baseline="0" dirty="0">
                <a:latin typeface="Arial Black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sz="1400" b="0" i="0" cap="all" baseline="0" dirty="0">
                <a:latin typeface="Arial Black" charset="0"/>
              </a:rPr>
              <a:t> 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McCombs School of Business</a:t>
            </a:r>
            <a:r>
              <a:rPr lang="en-US" sz="1400" b="0" i="0" cap="all" baseline="0" dirty="0">
                <a:latin typeface="Georgia" panose="02040502050405020303" pitchFamily="18" charset="0"/>
              </a:rPr>
              <a:t>           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400" b="0" i="0" cap="all" baseline="0" dirty="0">
                <a:latin typeface="Arial Black" charset="0"/>
              </a:rPr>
              <a:t>Denys </a:t>
            </a:r>
            <a:r>
              <a:rPr lang="en-US" sz="1400" b="0" i="0" cap="all" baseline="0" dirty="0" err="1">
                <a:latin typeface="Arial Black" charset="0"/>
              </a:rPr>
              <a:t>osmak</a:t>
            </a:r>
            <a:r>
              <a:rPr lang="en-US" sz="1400" b="0" i="0" cap="all" baseline="0" dirty="0">
                <a:latin typeface="Arial Black" charset="0"/>
              </a:rPr>
              <a:t> </a:t>
            </a:r>
            <a:r>
              <a:rPr lang="en-US" sz="1400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Department of Statistics and Data Science</a:t>
            </a:r>
            <a:endParaRPr lang="en-US" sz="1400" b="0" i="0" cap="all" baseline="0" dirty="0">
              <a:latin typeface="Georgia" panose="02040502050405020303" pitchFamily="18" charset="0"/>
            </a:endParaRP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400" b="0" i="0" cap="all" baseline="0" dirty="0">
                <a:latin typeface="Arial Black" charset="0"/>
              </a:rPr>
              <a:t>artem Shevchenko </a:t>
            </a:r>
            <a:r>
              <a:rPr lang="en-US" sz="1400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oogle Sans"/>
              </a:rPr>
              <a:t> 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Hildebrand Department of Petroleum and Geosystems Engineering </a:t>
            </a:r>
            <a:endParaRPr lang="en-US" sz="1400" b="0" i="0" cap="all" baseline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4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AFB568-D601-34AB-DE20-86C9C0F46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775E2A-0EA3-19AD-D305-3F1442D73EB5}"/>
              </a:ext>
            </a:extLst>
          </p:cNvPr>
          <p:cNvCxnSpPr/>
          <p:nvPr/>
        </p:nvCxnSpPr>
        <p:spPr>
          <a:xfrm>
            <a:off x="628650" y="396240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4DDD486-A5D0-334B-03F3-1AD6D76642E5}"/>
              </a:ext>
            </a:extLst>
          </p:cNvPr>
          <p:cNvSpPr txBox="1">
            <a:spLocks/>
          </p:cNvSpPr>
          <p:nvPr/>
        </p:nvSpPr>
        <p:spPr>
          <a:xfrm>
            <a:off x="548640" y="131445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>
                <a:latin typeface="Arial Black" charset="0"/>
              </a:rPr>
              <a:t>January 26, 2025</a:t>
            </a:r>
            <a:endParaRPr lang="en-US" sz="1200" b="0"/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81CCA21C-9243-848B-9C45-CC683EBCE2CF}"/>
              </a:ext>
            </a:extLst>
          </p:cNvPr>
          <p:cNvSpPr txBox="1">
            <a:spLocks/>
          </p:cNvSpPr>
          <p:nvPr/>
        </p:nvSpPr>
        <p:spPr>
          <a:xfrm>
            <a:off x="502920" y="2057400"/>
            <a:ext cx="8116148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800"/>
              <a:t>For HIRE </a:t>
            </a:r>
          </a:p>
          <a:p>
            <a:pPr fontAlgn="auto">
              <a:spcAft>
                <a:spcPts val="0"/>
              </a:spcAft>
            </a:pPr>
            <a:r>
              <a:rPr lang="en-US" sz="4800"/>
              <a:t>Energy AI HACKATHON 2025 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2EFEE9F5-E1E2-415A-AFA9-D1BE5713B284}"/>
              </a:ext>
            </a:extLst>
          </p:cNvPr>
          <p:cNvSpPr/>
          <p:nvPr/>
        </p:nvSpPr>
        <p:spPr>
          <a:xfrm>
            <a:off x="346028" y="1302275"/>
            <a:ext cx="8532809" cy="4371914"/>
          </a:xfrm>
          <a:prstGeom prst="roundRect">
            <a:avLst>
              <a:gd name="adj" fmla="val 6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0AC8FF-E070-484F-AAED-40C2E5D6A5BA}"/>
              </a:ext>
            </a:extLst>
          </p:cNvPr>
          <p:cNvGrpSpPr/>
          <p:nvPr/>
        </p:nvGrpSpPr>
        <p:grpSpPr>
          <a:xfrm>
            <a:off x="3124200" y="1510046"/>
            <a:ext cx="5657275" cy="4045683"/>
            <a:chOff x="5172500" y="929932"/>
            <a:chExt cx="6250676" cy="539424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AC831-8F07-45AB-9C88-47ED00BCA53E}"/>
                </a:ext>
              </a:extLst>
            </p:cNvPr>
            <p:cNvGrpSpPr/>
            <p:nvPr/>
          </p:nvGrpSpPr>
          <p:grpSpPr>
            <a:xfrm>
              <a:off x="5172500" y="929932"/>
              <a:ext cx="6250676" cy="1185870"/>
              <a:chOff x="5172500" y="929932"/>
              <a:chExt cx="6250676" cy="118587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C234F2-7A07-4D75-8E5B-520C7020F046}"/>
                  </a:ext>
                </a:extLst>
              </p:cNvPr>
              <p:cNvSpPr/>
              <p:nvPr/>
            </p:nvSpPr>
            <p:spPr>
              <a:xfrm>
                <a:off x="5172500" y="929932"/>
                <a:ext cx="2156347" cy="11858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6ED56F-446D-4E75-B897-749A593A889A}"/>
                  </a:ext>
                </a:extLst>
              </p:cNvPr>
              <p:cNvSpPr/>
              <p:nvPr/>
            </p:nvSpPr>
            <p:spPr>
              <a:xfrm>
                <a:off x="7328847" y="929932"/>
                <a:ext cx="4094329" cy="1183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5740" rtlCol="0" anchor="ctr"/>
              <a:lstStyle/>
              <a:p>
                <a:pPr>
                  <a:spcBef>
                    <a:spcPts val="450"/>
                  </a:spcBef>
                </a:pPr>
                <a:r>
                  <a:rPr lang="en-US" sz="1050" b="1">
                    <a:solidFill>
                      <a:schemeClr val="tx1"/>
                    </a:solidFill>
                    <a:latin typeface="Georgia" panose="02040502050405020303" pitchFamily="18" charset="0"/>
                  </a:rPr>
                  <a:t>Problem</a:t>
                </a:r>
              </a:p>
              <a:p>
                <a:pPr>
                  <a:spcBef>
                    <a:spcPts val="450"/>
                  </a:spcBef>
                </a:pPr>
                <a:r>
                  <a:rPr lang="en-US" sz="1050">
                    <a:solidFill>
                      <a:schemeClr val="tx1"/>
                    </a:solidFill>
                    <a:latin typeface="Georgia Pro Light" panose="02040302050405020303" pitchFamily="18" charset="0"/>
                  </a:rPr>
                  <a:t>Hydraulic fracturing is considered the standard for developing new oil and natural gas wells in the United States, but it requires an enormous amount of energy. 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658B9F2-06E2-48B6-8163-2EDC23662FE9}"/>
                </a:ext>
              </a:extLst>
            </p:cNvPr>
            <p:cNvGrpSpPr/>
            <p:nvPr/>
          </p:nvGrpSpPr>
          <p:grpSpPr>
            <a:xfrm>
              <a:off x="5172500" y="2335263"/>
              <a:ext cx="6250676" cy="1148946"/>
              <a:chOff x="5172500" y="966856"/>
              <a:chExt cx="6250676" cy="114894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68799C-B66C-455E-8C25-1A79DA3B46E5}"/>
                  </a:ext>
                </a:extLst>
              </p:cNvPr>
              <p:cNvSpPr/>
              <p:nvPr/>
            </p:nvSpPr>
            <p:spPr>
              <a:xfrm>
                <a:off x="5172500" y="966856"/>
                <a:ext cx="2156347" cy="114894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A45E555-16A6-4DA6-B4E1-9E39FAFA5A4D}"/>
                  </a:ext>
                </a:extLst>
              </p:cNvPr>
              <p:cNvSpPr/>
              <p:nvPr/>
            </p:nvSpPr>
            <p:spPr>
              <a:xfrm>
                <a:off x="7328847" y="966856"/>
                <a:ext cx="4094329" cy="11489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5740" tIns="45720" rIns="91440" bIns="45720" rtlCol="0" anchor="ctr"/>
              <a:lstStyle/>
              <a:p>
                <a:pPr>
                  <a:spcBef>
                    <a:spcPts val="450"/>
                  </a:spcBef>
                </a:pPr>
                <a:r>
                  <a:rPr lang="en-US" sz="1050" b="1">
                    <a:solidFill>
                      <a:schemeClr val="tx1"/>
                    </a:solidFill>
                    <a:latin typeface="Georgia"/>
                  </a:rPr>
                  <a:t>Solution</a:t>
                </a:r>
              </a:p>
              <a:p>
                <a:pPr>
                  <a:spcBef>
                    <a:spcPts val="450"/>
                  </a:spcBef>
                </a:pPr>
                <a:r>
                  <a:rPr lang="en-US" sz="1050">
                    <a:solidFill>
                      <a:schemeClr val="tx1"/>
                    </a:solidFill>
                    <a:latin typeface="Georgia Pro Light"/>
                  </a:rPr>
                  <a:t>We developed a Learning Model workflow to estimate the energy use for a prospective well and energy source.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D8C9EE-B43C-453B-9F75-F684AD7C1CFC}"/>
                </a:ext>
              </a:extLst>
            </p:cNvPr>
            <p:cNvGrpSpPr/>
            <p:nvPr/>
          </p:nvGrpSpPr>
          <p:grpSpPr>
            <a:xfrm>
              <a:off x="5172500" y="3667985"/>
              <a:ext cx="6250676" cy="1148944"/>
              <a:chOff x="5172500" y="931171"/>
              <a:chExt cx="6250676" cy="114894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AE2B66-FD23-4807-B74C-7690B689F0B0}"/>
                  </a:ext>
                </a:extLst>
              </p:cNvPr>
              <p:cNvSpPr/>
              <p:nvPr/>
            </p:nvSpPr>
            <p:spPr>
              <a:xfrm>
                <a:off x="5172500" y="931171"/>
                <a:ext cx="2156346" cy="114894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DE3D2BA-6BE5-4419-8960-FC606C36E715}"/>
                  </a:ext>
                </a:extLst>
              </p:cNvPr>
              <p:cNvSpPr/>
              <p:nvPr/>
            </p:nvSpPr>
            <p:spPr>
              <a:xfrm>
                <a:off x="7328847" y="931171"/>
                <a:ext cx="4094329" cy="11489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5740" tIns="45720" rIns="91440" bIns="45720" rtlCol="0" anchor="ctr"/>
              <a:lstStyle/>
              <a:p>
                <a:pPr>
                  <a:spcBef>
                    <a:spcPts val="450"/>
                  </a:spcBef>
                </a:pPr>
                <a:r>
                  <a:rPr lang="en-US" sz="1050" b="1">
                    <a:solidFill>
                      <a:schemeClr val="tx1"/>
                    </a:solidFill>
                    <a:latin typeface="Georgia"/>
                  </a:rPr>
                  <a:t>Insights </a:t>
                </a:r>
              </a:p>
              <a:p>
                <a:pPr marL="171450" indent="-171450">
                  <a:spcBef>
                    <a:spcPts val="450"/>
                  </a:spcBef>
                  <a:buFont typeface="Arial" panose="020B0604020202020204" pitchFamily="34" charset="0"/>
                  <a:buChar char="•"/>
                </a:pPr>
                <a:r>
                  <a:rPr lang="en-US" sz="1050">
                    <a:solidFill>
                      <a:schemeClr val="tx1"/>
                    </a:solidFill>
                    <a:latin typeface="Georgia Pro Light"/>
                  </a:rPr>
                  <a:t>Fuel type selection impacts use significantly</a:t>
                </a:r>
              </a:p>
              <a:p>
                <a:pPr marL="171450" indent="-171450">
                  <a:spcBef>
                    <a:spcPts val="450"/>
                  </a:spcBef>
                  <a:buFont typeface="Arial" panose="020B0604020202020204" pitchFamily="34" charset="0"/>
                  <a:buChar char="•"/>
                </a:pPr>
                <a:r>
                  <a:rPr lang="en-US" sz="1050">
                    <a:solidFill>
                      <a:schemeClr val="tx1"/>
                    </a:solidFill>
                    <a:latin typeface="Georgia Pro Light"/>
                  </a:rPr>
                  <a:t>Formation type impacts energy requirements </a:t>
                </a:r>
              </a:p>
              <a:p>
                <a:pPr marL="171450" indent="-171450">
                  <a:spcBef>
                    <a:spcPts val="450"/>
                  </a:spcBef>
                  <a:buFont typeface="Arial" panose="020B0604020202020204" pitchFamily="34" charset="0"/>
                  <a:buChar char="•"/>
                </a:pPr>
                <a:r>
                  <a:rPr lang="en-US" sz="1050">
                    <a:solidFill>
                      <a:schemeClr val="tx1"/>
                    </a:solidFill>
                    <a:latin typeface="Georgia Pro Light"/>
                  </a:rPr>
                  <a:t>Fleet type and configuration affect efficiency oil and gas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F77DC0-0DAE-4E49-A0B6-00C261C6C53A}"/>
                </a:ext>
              </a:extLst>
            </p:cNvPr>
            <p:cNvGrpSpPr/>
            <p:nvPr/>
          </p:nvGrpSpPr>
          <p:grpSpPr>
            <a:xfrm>
              <a:off x="5172500" y="4965172"/>
              <a:ext cx="6250676" cy="1359000"/>
              <a:chOff x="5172500" y="859951"/>
              <a:chExt cx="6250676" cy="1359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ECBC54-F21C-493C-96C1-17CD359F4B99}"/>
                  </a:ext>
                </a:extLst>
              </p:cNvPr>
              <p:cNvSpPr/>
              <p:nvPr/>
            </p:nvSpPr>
            <p:spPr>
              <a:xfrm>
                <a:off x="5172500" y="859951"/>
                <a:ext cx="2156347" cy="1359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5175AF2-F9F0-48EE-B68C-C76775B9C886}"/>
                  </a:ext>
                </a:extLst>
              </p:cNvPr>
              <p:cNvSpPr/>
              <p:nvPr/>
            </p:nvSpPr>
            <p:spPr>
              <a:xfrm>
                <a:off x="7328847" y="859951"/>
                <a:ext cx="4094329" cy="1358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5740" tIns="45720" rIns="91440" bIns="45720" rtlCol="0" anchor="ctr"/>
              <a:lstStyle/>
              <a:p>
                <a:pPr>
                  <a:spcBef>
                    <a:spcPts val="450"/>
                  </a:spcBef>
                </a:pPr>
                <a:r>
                  <a:rPr lang="en-US" sz="1050" b="1">
                    <a:solidFill>
                      <a:schemeClr val="tx1"/>
                    </a:solidFill>
                    <a:latin typeface="Georgia"/>
                  </a:rPr>
                  <a:t>Recommendations</a:t>
                </a:r>
              </a:p>
              <a:p>
                <a:pPr marL="171450" indent="-171450">
                  <a:spcBef>
                    <a:spcPts val="450"/>
                  </a:spcBef>
                  <a:buFont typeface="Arial" panose="020B0604020202020204" pitchFamily="34" charset="0"/>
                  <a:buChar char="•"/>
                </a:pPr>
                <a:r>
                  <a:rPr lang="en-US" sz="1050">
                    <a:solidFill>
                      <a:schemeClr val="tx1"/>
                    </a:solidFill>
                    <a:latin typeface="Georgia Pro Light"/>
                  </a:rPr>
                  <a:t>Optimize stage count and timing based on formation characteristics</a:t>
                </a:r>
                <a:endParaRPr lang="en-US" sz="1050" b="1">
                  <a:solidFill>
                    <a:schemeClr val="tx1"/>
                  </a:solidFill>
                  <a:latin typeface="Georgia Pro Light"/>
                </a:endParaRPr>
              </a:p>
              <a:p>
                <a:pPr marL="171450" indent="-171450">
                  <a:spcBef>
                    <a:spcPts val="450"/>
                  </a:spcBef>
                  <a:buFont typeface="Arial" panose="020B0604020202020204" pitchFamily="34" charset="0"/>
                  <a:buChar char="•"/>
                </a:pPr>
                <a:r>
                  <a:rPr lang="en-US" sz="1050">
                    <a:solidFill>
                      <a:schemeClr val="tx1"/>
                    </a:solidFill>
                    <a:latin typeface="Georgia Pro Light"/>
                  </a:rPr>
                  <a:t>Consider grid power where available</a:t>
                </a:r>
              </a:p>
              <a:p>
                <a:pPr marL="171450" indent="-171450">
                  <a:spcBef>
                    <a:spcPts val="450"/>
                  </a:spcBef>
                  <a:buFont typeface="Arial" panose="020B0604020202020204" pitchFamily="34" charset="0"/>
                  <a:buChar char="•"/>
                </a:pPr>
                <a:r>
                  <a:rPr lang="en-US" sz="1050">
                    <a:solidFill>
                      <a:schemeClr val="tx1"/>
                    </a:solidFill>
                    <a:latin typeface="Georgia Pro Light"/>
                  </a:rPr>
                  <a:t>Increase training set size to model shortcomings.</a:t>
                </a:r>
              </a:p>
            </p:txBody>
          </p:sp>
        </p:grpSp>
        <p:sp>
          <p:nvSpPr>
            <p:cNvPr id="21" name="Google Shape;11132;p85">
              <a:extLst>
                <a:ext uri="{FF2B5EF4-FFF2-40B4-BE49-F238E27FC236}">
                  <a16:creationId xmlns:a16="http://schemas.microsoft.com/office/drawing/2014/main" id="{F7255AD9-3ED0-4E5F-9717-94DC7F6311DB}"/>
                </a:ext>
              </a:extLst>
            </p:cNvPr>
            <p:cNvSpPr/>
            <p:nvPr/>
          </p:nvSpPr>
          <p:spPr>
            <a:xfrm>
              <a:off x="6048490" y="5374825"/>
              <a:ext cx="496495" cy="490595"/>
            </a:xfrm>
            <a:custGeom>
              <a:avLst/>
              <a:gdLst/>
              <a:ahLst/>
              <a:cxnLst/>
              <a:rect l="l" t="t" r="r" b="b"/>
              <a:pathLst>
                <a:path w="12877" h="12724" extrusionOk="0">
                  <a:moveTo>
                    <a:pt x="10492" y="1603"/>
                  </a:moveTo>
                  <a:lnTo>
                    <a:pt x="10429" y="1855"/>
                  </a:lnTo>
                  <a:cubicBezTo>
                    <a:pt x="10429" y="1981"/>
                    <a:pt x="10492" y="2138"/>
                    <a:pt x="10555" y="2201"/>
                  </a:cubicBezTo>
                  <a:cubicBezTo>
                    <a:pt x="10649" y="2296"/>
                    <a:pt x="10807" y="2327"/>
                    <a:pt x="10901" y="2327"/>
                  </a:cubicBezTo>
                  <a:lnTo>
                    <a:pt x="11153" y="2296"/>
                  </a:lnTo>
                  <a:lnTo>
                    <a:pt x="10492" y="2957"/>
                  </a:lnTo>
                  <a:lnTo>
                    <a:pt x="9736" y="3083"/>
                  </a:lnTo>
                  <a:lnTo>
                    <a:pt x="9799" y="2296"/>
                  </a:lnTo>
                  <a:lnTo>
                    <a:pt x="10492" y="1603"/>
                  </a:lnTo>
                  <a:close/>
                  <a:moveTo>
                    <a:pt x="6270" y="6108"/>
                  </a:moveTo>
                  <a:cubicBezTo>
                    <a:pt x="6396" y="6108"/>
                    <a:pt x="6459" y="6139"/>
                    <a:pt x="6554" y="6234"/>
                  </a:cubicBezTo>
                  <a:cubicBezTo>
                    <a:pt x="6617" y="6265"/>
                    <a:pt x="6648" y="6391"/>
                    <a:pt x="6648" y="6486"/>
                  </a:cubicBezTo>
                  <a:cubicBezTo>
                    <a:pt x="6648" y="6738"/>
                    <a:pt x="6459" y="6927"/>
                    <a:pt x="6270" y="6927"/>
                  </a:cubicBezTo>
                  <a:cubicBezTo>
                    <a:pt x="6081" y="6927"/>
                    <a:pt x="5861" y="6738"/>
                    <a:pt x="5861" y="6486"/>
                  </a:cubicBezTo>
                  <a:cubicBezTo>
                    <a:pt x="5861" y="6265"/>
                    <a:pt x="6081" y="6108"/>
                    <a:pt x="6270" y="6108"/>
                  </a:cubicBezTo>
                  <a:close/>
                  <a:moveTo>
                    <a:pt x="6176" y="4375"/>
                  </a:moveTo>
                  <a:cubicBezTo>
                    <a:pt x="6617" y="4375"/>
                    <a:pt x="7026" y="4501"/>
                    <a:pt x="7341" y="4722"/>
                  </a:cubicBezTo>
                  <a:lnTo>
                    <a:pt x="6743" y="5320"/>
                  </a:lnTo>
                  <a:cubicBezTo>
                    <a:pt x="6617" y="5289"/>
                    <a:pt x="6428" y="5226"/>
                    <a:pt x="6239" y="5226"/>
                  </a:cubicBezTo>
                  <a:cubicBezTo>
                    <a:pt x="5546" y="5226"/>
                    <a:pt x="5010" y="5793"/>
                    <a:pt x="5010" y="6454"/>
                  </a:cubicBezTo>
                  <a:cubicBezTo>
                    <a:pt x="5010" y="7116"/>
                    <a:pt x="5546" y="7715"/>
                    <a:pt x="6239" y="7715"/>
                  </a:cubicBezTo>
                  <a:cubicBezTo>
                    <a:pt x="6900" y="7715"/>
                    <a:pt x="7467" y="7147"/>
                    <a:pt x="7467" y="6454"/>
                  </a:cubicBezTo>
                  <a:cubicBezTo>
                    <a:pt x="7467" y="6265"/>
                    <a:pt x="7404" y="6108"/>
                    <a:pt x="7341" y="5887"/>
                  </a:cubicBezTo>
                  <a:lnTo>
                    <a:pt x="7908" y="5320"/>
                  </a:lnTo>
                  <a:cubicBezTo>
                    <a:pt x="8160" y="5635"/>
                    <a:pt x="8286" y="6013"/>
                    <a:pt x="8286" y="6454"/>
                  </a:cubicBezTo>
                  <a:cubicBezTo>
                    <a:pt x="8286" y="7588"/>
                    <a:pt x="7341" y="8534"/>
                    <a:pt x="6176" y="8534"/>
                  </a:cubicBezTo>
                  <a:cubicBezTo>
                    <a:pt x="5041" y="8534"/>
                    <a:pt x="4096" y="7588"/>
                    <a:pt x="4096" y="6454"/>
                  </a:cubicBezTo>
                  <a:cubicBezTo>
                    <a:pt x="4096" y="5320"/>
                    <a:pt x="5041" y="4375"/>
                    <a:pt x="6176" y="4375"/>
                  </a:cubicBezTo>
                  <a:close/>
                  <a:moveTo>
                    <a:pt x="6239" y="2800"/>
                  </a:moveTo>
                  <a:cubicBezTo>
                    <a:pt x="7089" y="2800"/>
                    <a:pt x="7908" y="3115"/>
                    <a:pt x="8539" y="3619"/>
                  </a:cubicBezTo>
                  <a:lnTo>
                    <a:pt x="7971" y="4217"/>
                  </a:lnTo>
                  <a:cubicBezTo>
                    <a:pt x="7499" y="3839"/>
                    <a:pt x="6869" y="3619"/>
                    <a:pt x="6239" y="3619"/>
                  </a:cubicBezTo>
                  <a:cubicBezTo>
                    <a:pt x="4600" y="3619"/>
                    <a:pt x="3309" y="4911"/>
                    <a:pt x="3309" y="6486"/>
                  </a:cubicBezTo>
                  <a:cubicBezTo>
                    <a:pt x="3309" y="8124"/>
                    <a:pt x="4632" y="9416"/>
                    <a:pt x="6239" y="9416"/>
                  </a:cubicBezTo>
                  <a:cubicBezTo>
                    <a:pt x="7845" y="9416"/>
                    <a:pt x="9137" y="8124"/>
                    <a:pt x="9137" y="6486"/>
                  </a:cubicBezTo>
                  <a:cubicBezTo>
                    <a:pt x="9137" y="5856"/>
                    <a:pt x="8948" y="5226"/>
                    <a:pt x="8539" y="4753"/>
                  </a:cubicBezTo>
                  <a:lnTo>
                    <a:pt x="9137" y="4154"/>
                  </a:lnTo>
                  <a:cubicBezTo>
                    <a:pt x="9641" y="4816"/>
                    <a:pt x="9956" y="5604"/>
                    <a:pt x="9956" y="6486"/>
                  </a:cubicBezTo>
                  <a:cubicBezTo>
                    <a:pt x="9956" y="8534"/>
                    <a:pt x="8318" y="10235"/>
                    <a:pt x="6239" y="10235"/>
                  </a:cubicBezTo>
                  <a:cubicBezTo>
                    <a:pt x="4191" y="10235"/>
                    <a:pt x="2490" y="8597"/>
                    <a:pt x="2490" y="6486"/>
                  </a:cubicBezTo>
                  <a:cubicBezTo>
                    <a:pt x="2490" y="4438"/>
                    <a:pt x="4128" y="2800"/>
                    <a:pt x="6239" y="2800"/>
                  </a:cubicBezTo>
                  <a:close/>
                  <a:moveTo>
                    <a:pt x="6270" y="1130"/>
                  </a:moveTo>
                  <a:cubicBezTo>
                    <a:pt x="7247" y="1130"/>
                    <a:pt x="8223" y="1414"/>
                    <a:pt x="9074" y="1918"/>
                  </a:cubicBezTo>
                  <a:cubicBezTo>
                    <a:pt x="9074" y="1949"/>
                    <a:pt x="9011" y="2012"/>
                    <a:pt x="9011" y="2044"/>
                  </a:cubicBezTo>
                  <a:lnTo>
                    <a:pt x="8917" y="2831"/>
                  </a:lnTo>
                  <a:cubicBezTo>
                    <a:pt x="8160" y="2296"/>
                    <a:pt x="7247" y="1981"/>
                    <a:pt x="6270" y="1981"/>
                  </a:cubicBezTo>
                  <a:cubicBezTo>
                    <a:pt x="3750" y="1981"/>
                    <a:pt x="1733" y="4028"/>
                    <a:pt x="1733" y="6486"/>
                  </a:cubicBezTo>
                  <a:cubicBezTo>
                    <a:pt x="1733" y="9006"/>
                    <a:pt x="3781" y="11054"/>
                    <a:pt x="6270" y="11054"/>
                  </a:cubicBezTo>
                  <a:cubicBezTo>
                    <a:pt x="8759" y="11054"/>
                    <a:pt x="10807" y="9006"/>
                    <a:pt x="10807" y="6486"/>
                  </a:cubicBezTo>
                  <a:cubicBezTo>
                    <a:pt x="10807" y="5509"/>
                    <a:pt x="10492" y="4596"/>
                    <a:pt x="9925" y="3871"/>
                  </a:cubicBezTo>
                  <a:lnTo>
                    <a:pt x="10712" y="3745"/>
                  </a:lnTo>
                  <a:cubicBezTo>
                    <a:pt x="10744" y="3745"/>
                    <a:pt x="10807" y="3745"/>
                    <a:pt x="10838" y="3713"/>
                  </a:cubicBezTo>
                  <a:cubicBezTo>
                    <a:pt x="11342" y="4533"/>
                    <a:pt x="11626" y="5478"/>
                    <a:pt x="11626" y="6486"/>
                  </a:cubicBezTo>
                  <a:cubicBezTo>
                    <a:pt x="11626" y="9447"/>
                    <a:pt x="9232" y="11873"/>
                    <a:pt x="6270" y="11873"/>
                  </a:cubicBezTo>
                  <a:cubicBezTo>
                    <a:pt x="3309" y="11873"/>
                    <a:pt x="914" y="9479"/>
                    <a:pt x="914" y="6486"/>
                  </a:cubicBezTo>
                  <a:cubicBezTo>
                    <a:pt x="914" y="3524"/>
                    <a:pt x="3309" y="1130"/>
                    <a:pt x="6270" y="1130"/>
                  </a:cubicBezTo>
                  <a:close/>
                  <a:moveTo>
                    <a:pt x="11030" y="0"/>
                  </a:moveTo>
                  <a:cubicBezTo>
                    <a:pt x="10930" y="0"/>
                    <a:pt x="10829" y="37"/>
                    <a:pt x="10744" y="122"/>
                  </a:cubicBezTo>
                  <a:lnTo>
                    <a:pt x="9610" y="1256"/>
                  </a:lnTo>
                  <a:cubicBezTo>
                    <a:pt x="8602" y="594"/>
                    <a:pt x="7467" y="279"/>
                    <a:pt x="6239" y="279"/>
                  </a:cubicBezTo>
                  <a:cubicBezTo>
                    <a:pt x="2805" y="279"/>
                    <a:pt x="1" y="3020"/>
                    <a:pt x="1" y="6486"/>
                  </a:cubicBezTo>
                  <a:cubicBezTo>
                    <a:pt x="1" y="9920"/>
                    <a:pt x="2773" y="12724"/>
                    <a:pt x="6239" y="12724"/>
                  </a:cubicBezTo>
                  <a:cubicBezTo>
                    <a:pt x="9641" y="12724"/>
                    <a:pt x="12445" y="9951"/>
                    <a:pt x="12445" y="6486"/>
                  </a:cubicBezTo>
                  <a:cubicBezTo>
                    <a:pt x="12445" y="5289"/>
                    <a:pt x="12099" y="4123"/>
                    <a:pt x="11468" y="3115"/>
                  </a:cubicBezTo>
                  <a:lnTo>
                    <a:pt x="12603" y="1981"/>
                  </a:lnTo>
                  <a:cubicBezTo>
                    <a:pt x="12877" y="1706"/>
                    <a:pt x="12650" y="1255"/>
                    <a:pt x="12292" y="1255"/>
                  </a:cubicBezTo>
                  <a:cubicBezTo>
                    <a:pt x="12280" y="1255"/>
                    <a:pt x="12268" y="1255"/>
                    <a:pt x="12256" y="1256"/>
                  </a:cubicBezTo>
                  <a:lnTo>
                    <a:pt x="11342" y="1382"/>
                  </a:lnTo>
                  <a:lnTo>
                    <a:pt x="11468" y="468"/>
                  </a:lnTo>
                  <a:cubicBezTo>
                    <a:pt x="11491" y="203"/>
                    <a:pt x="11265" y="0"/>
                    <a:pt x="110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2" name="Google Shape;11239;p85">
              <a:extLst>
                <a:ext uri="{FF2B5EF4-FFF2-40B4-BE49-F238E27FC236}">
                  <a16:creationId xmlns:a16="http://schemas.microsoft.com/office/drawing/2014/main" id="{1321D35B-0595-4668-9827-B3DF88453692}"/>
                </a:ext>
              </a:extLst>
            </p:cNvPr>
            <p:cNvGrpSpPr/>
            <p:nvPr/>
          </p:nvGrpSpPr>
          <p:grpSpPr>
            <a:xfrm>
              <a:off x="6052558" y="4006287"/>
              <a:ext cx="488359" cy="490784"/>
              <a:chOff x="-62150375" y="2664925"/>
              <a:chExt cx="316650" cy="318225"/>
            </a:xfrm>
            <a:solidFill>
              <a:schemeClr val="bg1"/>
            </a:solidFill>
          </p:grpSpPr>
          <p:sp>
            <p:nvSpPr>
              <p:cNvPr id="23" name="Google Shape;11240;p85">
                <a:extLst>
                  <a:ext uri="{FF2B5EF4-FFF2-40B4-BE49-F238E27FC236}">
                    <a16:creationId xmlns:a16="http://schemas.microsoft.com/office/drawing/2014/main" id="{7D0953ED-69BC-4F4D-A465-0E63FE40259D}"/>
                  </a:ext>
                </a:extLst>
              </p:cNvPr>
              <p:cNvSpPr/>
              <p:nvPr/>
            </p:nvSpPr>
            <p:spPr>
              <a:xfrm>
                <a:off x="-62150375" y="2961850"/>
                <a:ext cx="31665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852" extrusionOk="0">
                    <a:moveTo>
                      <a:pt x="379" y="0"/>
                    </a:moveTo>
                    <a:cubicBezTo>
                      <a:pt x="158" y="0"/>
                      <a:pt x="1" y="189"/>
                      <a:pt x="1" y="410"/>
                    </a:cubicBezTo>
                    <a:cubicBezTo>
                      <a:pt x="1" y="662"/>
                      <a:pt x="190" y="851"/>
                      <a:pt x="379" y="851"/>
                    </a:cubicBezTo>
                    <a:lnTo>
                      <a:pt x="12225" y="851"/>
                    </a:lnTo>
                    <a:cubicBezTo>
                      <a:pt x="12477" y="851"/>
                      <a:pt x="12634" y="662"/>
                      <a:pt x="12634" y="410"/>
                    </a:cubicBezTo>
                    <a:cubicBezTo>
                      <a:pt x="12666" y="158"/>
                      <a:pt x="12477" y="0"/>
                      <a:pt x="122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Google Shape;11241;p85">
                <a:extLst>
                  <a:ext uri="{FF2B5EF4-FFF2-40B4-BE49-F238E27FC236}">
                    <a16:creationId xmlns:a16="http://schemas.microsoft.com/office/drawing/2014/main" id="{B123D853-95A5-4423-B4CF-B6039F967EEE}"/>
                  </a:ext>
                </a:extLst>
              </p:cNvPr>
              <p:cNvSpPr/>
              <p:nvPr/>
            </p:nvSpPr>
            <p:spPr>
              <a:xfrm>
                <a:off x="-62150375" y="2838200"/>
                <a:ext cx="827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4096" extrusionOk="0">
                    <a:moveTo>
                      <a:pt x="2363" y="756"/>
                    </a:moveTo>
                    <a:cubicBezTo>
                      <a:pt x="2427" y="756"/>
                      <a:pt x="2521" y="851"/>
                      <a:pt x="2521" y="914"/>
                    </a:cubicBezTo>
                    <a:lnTo>
                      <a:pt x="2521" y="3119"/>
                    </a:lnTo>
                    <a:cubicBezTo>
                      <a:pt x="2521" y="3214"/>
                      <a:pt x="2427" y="3245"/>
                      <a:pt x="2363" y="3245"/>
                    </a:cubicBezTo>
                    <a:lnTo>
                      <a:pt x="977" y="3245"/>
                    </a:lnTo>
                    <a:cubicBezTo>
                      <a:pt x="883" y="3245"/>
                      <a:pt x="820" y="3151"/>
                      <a:pt x="820" y="3119"/>
                    </a:cubicBezTo>
                    <a:lnTo>
                      <a:pt x="820" y="914"/>
                    </a:lnTo>
                    <a:cubicBezTo>
                      <a:pt x="820" y="851"/>
                      <a:pt x="883" y="756"/>
                      <a:pt x="977" y="756"/>
                    </a:cubicBezTo>
                    <a:close/>
                    <a:moveTo>
                      <a:pt x="946" y="0"/>
                    </a:moveTo>
                    <a:cubicBezTo>
                      <a:pt x="379" y="0"/>
                      <a:pt x="1" y="441"/>
                      <a:pt x="1" y="945"/>
                    </a:cubicBezTo>
                    <a:lnTo>
                      <a:pt x="1" y="3151"/>
                    </a:lnTo>
                    <a:cubicBezTo>
                      <a:pt x="1" y="3686"/>
                      <a:pt x="410" y="4096"/>
                      <a:pt x="946" y="4096"/>
                    </a:cubicBezTo>
                    <a:lnTo>
                      <a:pt x="2300" y="4096"/>
                    </a:lnTo>
                    <a:cubicBezTo>
                      <a:pt x="2868" y="4096"/>
                      <a:pt x="3309" y="3686"/>
                      <a:pt x="3309" y="3151"/>
                    </a:cubicBezTo>
                    <a:lnTo>
                      <a:pt x="3309" y="945"/>
                    </a:lnTo>
                    <a:cubicBezTo>
                      <a:pt x="3309" y="410"/>
                      <a:pt x="2868" y="0"/>
                      <a:pt x="23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Google Shape;11242;p85">
                <a:extLst>
                  <a:ext uri="{FF2B5EF4-FFF2-40B4-BE49-F238E27FC236}">
                    <a16:creationId xmlns:a16="http://schemas.microsoft.com/office/drawing/2014/main" id="{60E2A141-F666-4BBB-AFF5-5B292F5D0346}"/>
                  </a:ext>
                </a:extLst>
              </p:cNvPr>
              <p:cNvSpPr/>
              <p:nvPr/>
            </p:nvSpPr>
            <p:spPr>
              <a:xfrm>
                <a:off x="-62033800" y="2664925"/>
                <a:ext cx="82725" cy="2749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0996" extrusionOk="0">
                    <a:moveTo>
                      <a:pt x="2332" y="788"/>
                    </a:moveTo>
                    <a:cubicBezTo>
                      <a:pt x="2426" y="851"/>
                      <a:pt x="2489" y="882"/>
                      <a:pt x="2489" y="945"/>
                    </a:cubicBezTo>
                    <a:lnTo>
                      <a:pt x="2489" y="10050"/>
                    </a:lnTo>
                    <a:cubicBezTo>
                      <a:pt x="2489" y="10145"/>
                      <a:pt x="2426" y="10176"/>
                      <a:pt x="2332" y="10176"/>
                    </a:cubicBezTo>
                    <a:lnTo>
                      <a:pt x="946" y="10176"/>
                    </a:lnTo>
                    <a:cubicBezTo>
                      <a:pt x="882" y="10176"/>
                      <a:pt x="851" y="10082"/>
                      <a:pt x="851" y="10050"/>
                    </a:cubicBezTo>
                    <a:lnTo>
                      <a:pt x="851" y="945"/>
                    </a:lnTo>
                    <a:cubicBezTo>
                      <a:pt x="851" y="882"/>
                      <a:pt x="914" y="788"/>
                      <a:pt x="946" y="788"/>
                    </a:cubicBezTo>
                    <a:close/>
                    <a:moveTo>
                      <a:pt x="946" y="0"/>
                    </a:moveTo>
                    <a:cubicBezTo>
                      <a:pt x="410" y="0"/>
                      <a:pt x="0" y="441"/>
                      <a:pt x="0" y="945"/>
                    </a:cubicBezTo>
                    <a:lnTo>
                      <a:pt x="0" y="10050"/>
                    </a:lnTo>
                    <a:cubicBezTo>
                      <a:pt x="0" y="10617"/>
                      <a:pt x="441" y="10995"/>
                      <a:pt x="946" y="10995"/>
                    </a:cubicBezTo>
                    <a:lnTo>
                      <a:pt x="2332" y="10995"/>
                    </a:lnTo>
                    <a:cubicBezTo>
                      <a:pt x="2899" y="10995"/>
                      <a:pt x="3308" y="10554"/>
                      <a:pt x="3308" y="10050"/>
                    </a:cubicBezTo>
                    <a:lnTo>
                      <a:pt x="3308" y="945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Google Shape;11243;p85">
                <a:extLst>
                  <a:ext uri="{FF2B5EF4-FFF2-40B4-BE49-F238E27FC236}">
                    <a16:creationId xmlns:a16="http://schemas.microsoft.com/office/drawing/2014/main" id="{72832D1D-7999-4446-90A9-4F1A3A04897A}"/>
                  </a:ext>
                </a:extLst>
              </p:cNvPr>
              <p:cNvSpPr/>
              <p:nvPr/>
            </p:nvSpPr>
            <p:spPr>
              <a:xfrm>
                <a:off x="-61917225" y="2754700"/>
                <a:ext cx="83500" cy="1859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7436" extrusionOk="0">
                    <a:moveTo>
                      <a:pt x="2394" y="788"/>
                    </a:moveTo>
                    <a:cubicBezTo>
                      <a:pt x="2489" y="788"/>
                      <a:pt x="2520" y="883"/>
                      <a:pt x="2520" y="946"/>
                    </a:cubicBezTo>
                    <a:lnTo>
                      <a:pt x="2520" y="6459"/>
                    </a:lnTo>
                    <a:cubicBezTo>
                      <a:pt x="2520" y="6554"/>
                      <a:pt x="2426" y="6585"/>
                      <a:pt x="2394" y="6585"/>
                    </a:cubicBezTo>
                    <a:lnTo>
                      <a:pt x="1008" y="6585"/>
                    </a:lnTo>
                    <a:cubicBezTo>
                      <a:pt x="945" y="6585"/>
                      <a:pt x="851" y="6491"/>
                      <a:pt x="851" y="6459"/>
                    </a:cubicBezTo>
                    <a:lnTo>
                      <a:pt x="851" y="946"/>
                    </a:lnTo>
                    <a:cubicBezTo>
                      <a:pt x="851" y="883"/>
                      <a:pt x="945" y="788"/>
                      <a:pt x="1008" y="788"/>
                    </a:cubicBezTo>
                    <a:close/>
                    <a:moveTo>
                      <a:pt x="977" y="1"/>
                    </a:moveTo>
                    <a:cubicBezTo>
                      <a:pt x="441" y="1"/>
                      <a:pt x="0" y="442"/>
                      <a:pt x="0" y="977"/>
                    </a:cubicBezTo>
                    <a:lnTo>
                      <a:pt x="0" y="6491"/>
                    </a:lnTo>
                    <a:cubicBezTo>
                      <a:pt x="0" y="7058"/>
                      <a:pt x="441" y="7436"/>
                      <a:pt x="977" y="7436"/>
                    </a:cubicBezTo>
                    <a:lnTo>
                      <a:pt x="2363" y="7436"/>
                    </a:lnTo>
                    <a:cubicBezTo>
                      <a:pt x="2899" y="7436"/>
                      <a:pt x="3308" y="7026"/>
                      <a:pt x="3308" y="6491"/>
                    </a:cubicBezTo>
                    <a:lnTo>
                      <a:pt x="3308" y="977"/>
                    </a:lnTo>
                    <a:cubicBezTo>
                      <a:pt x="3340" y="442"/>
                      <a:pt x="289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oogle Shape;12489;p89">
              <a:extLst>
                <a:ext uri="{FF2B5EF4-FFF2-40B4-BE49-F238E27FC236}">
                  <a16:creationId xmlns:a16="http://schemas.microsoft.com/office/drawing/2014/main" id="{84A224D7-AD26-4915-9CAF-48902C2FC76D}"/>
                </a:ext>
              </a:extLst>
            </p:cNvPr>
            <p:cNvGrpSpPr/>
            <p:nvPr/>
          </p:nvGrpSpPr>
          <p:grpSpPr>
            <a:xfrm>
              <a:off x="6015465" y="2600734"/>
              <a:ext cx="562551" cy="565152"/>
              <a:chOff x="-1333975" y="2365851"/>
              <a:chExt cx="292225" cy="293575"/>
            </a:xfrm>
            <a:solidFill>
              <a:schemeClr val="bg1"/>
            </a:solidFill>
          </p:grpSpPr>
          <p:sp>
            <p:nvSpPr>
              <p:cNvPr id="28" name="Google Shape;12490;p89">
                <a:extLst>
                  <a:ext uri="{FF2B5EF4-FFF2-40B4-BE49-F238E27FC236}">
                    <a16:creationId xmlns:a16="http://schemas.microsoft.com/office/drawing/2014/main" id="{2FC611E7-2EF3-4891-A490-75D32541BD12}"/>
                  </a:ext>
                </a:extLst>
              </p:cNvPr>
              <p:cNvSpPr/>
              <p:nvPr/>
            </p:nvSpPr>
            <p:spPr>
              <a:xfrm>
                <a:off x="-1285150" y="2365851"/>
                <a:ext cx="191225" cy="293575"/>
              </a:xfrm>
              <a:custGeom>
                <a:avLst/>
                <a:gdLst/>
                <a:ahLst/>
                <a:cxnLst/>
                <a:rect l="l" t="t" r="r" b="b"/>
                <a:pathLst>
                  <a:path w="7649" h="11743" extrusionOk="0">
                    <a:moveTo>
                      <a:pt x="3813" y="684"/>
                    </a:moveTo>
                    <a:cubicBezTo>
                      <a:pt x="5545" y="684"/>
                      <a:pt x="6900" y="2039"/>
                      <a:pt x="6900" y="3740"/>
                    </a:cubicBezTo>
                    <a:cubicBezTo>
                      <a:pt x="6931" y="4780"/>
                      <a:pt x="6553" y="5347"/>
                      <a:pt x="6270" y="5788"/>
                    </a:cubicBezTo>
                    <a:cubicBezTo>
                      <a:pt x="5797" y="6544"/>
                      <a:pt x="5608" y="6922"/>
                      <a:pt x="5608" y="7930"/>
                    </a:cubicBezTo>
                    <a:cubicBezTo>
                      <a:pt x="5608" y="8119"/>
                      <a:pt x="5451" y="8277"/>
                      <a:pt x="5230" y="8277"/>
                    </a:cubicBezTo>
                    <a:lnTo>
                      <a:pt x="2489" y="8277"/>
                    </a:lnTo>
                    <a:cubicBezTo>
                      <a:pt x="2300" y="8277"/>
                      <a:pt x="2143" y="8119"/>
                      <a:pt x="2143" y="7930"/>
                    </a:cubicBezTo>
                    <a:cubicBezTo>
                      <a:pt x="2143" y="6922"/>
                      <a:pt x="1922" y="6576"/>
                      <a:pt x="1450" y="5820"/>
                    </a:cubicBezTo>
                    <a:cubicBezTo>
                      <a:pt x="1198" y="5347"/>
                      <a:pt x="567" y="4528"/>
                      <a:pt x="788" y="3205"/>
                    </a:cubicBezTo>
                    <a:cubicBezTo>
                      <a:pt x="1040" y="1819"/>
                      <a:pt x="2237" y="684"/>
                      <a:pt x="3813" y="684"/>
                    </a:cubicBezTo>
                    <a:close/>
                    <a:moveTo>
                      <a:pt x="4852" y="8907"/>
                    </a:moveTo>
                    <a:lnTo>
                      <a:pt x="4852" y="9569"/>
                    </a:lnTo>
                    <a:lnTo>
                      <a:pt x="4506" y="9569"/>
                    </a:lnTo>
                    <a:cubicBezTo>
                      <a:pt x="4285" y="9569"/>
                      <a:pt x="4128" y="9726"/>
                      <a:pt x="4128" y="9915"/>
                    </a:cubicBezTo>
                    <a:cubicBezTo>
                      <a:pt x="4128" y="10136"/>
                      <a:pt x="4285" y="10293"/>
                      <a:pt x="4506" y="10293"/>
                    </a:cubicBezTo>
                    <a:lnTo>
                      <a:pt x="4852" y="10293"/>
                    </a:lnTo>
                    <a:lnTo>
                      <a:pt x="4852" y="10640"/>
                    </a:lnTo>
                    <a:cubicBezTo>
                      <a:pt x="4884" y="10829"/>
                      <a:pt x="4726" y="10986"/>
                      <a:pt x="4537" y="10986"/>
                    </a:cubicBezTo>
                    <a:lnTo>
                      <a:pt x="3151" y="10986"/>
                    </a:lnTo>
                    <a:cubicBezTo>
                      <a:pt x="2962" y="10986"/>
                      <a:pt x="2804" y="10829"/>
                      <a:pt x="2804" y="10640"/>
                    </a:cubicBezTo>
                    <a:lnTo>
                      <a:pt x="2804" y="10293"/>
                    </a:lnTo>
                    <a:lnTo>
                      <a:pt x="3151" y="10293"/>
                    </a:lnTo>
                    <a:cubicBezTo>
                      <a:pt x="3371" y="10293"/>
                      <a:pt x="3529" y="10136"/>
                      <a:pt x="3529" y="9915"/>
                    </a:cubicBezTo>
                    <a:cubicBezTo>
                      <a:pt x="3529" y="9726"/>
                      <a:pt x="3371" y="9569"/>
                      <a:pt x="3151" y="9569"/>
                    </a:cubicBezTo>
                    <a:lnTo>
                      <a:pt x="2804" y="9569"/>
                    </a:lnTo>
                    <a:lnTo>
                      <a:pt x="2804" y="8907"/>
                    </a:lnTo>
                    <a:close/>
                    <a:moveTo>
                      <a:pt x="3897" y="1"/>
                    </a:moveTo>
                    <a:cubicBezTo>
                      <a:pt x="3632" y="1"/>
                      <a:pt x="3361" y="28"/>
                      <a:pt x="3088" y="86"/>
                    </a:cubicBezTo>
                    <a:cubicBezTo>
                      <a:pt x="1607" y="401"/>
                      <a:pt x="441" y="1566"/>
                      <a:pt x="158" y="3079"/>
                    </a:cubicBezTo>
                    <a:cubicBezTo>
                      <a:pt x="0" y="3992"/>
                      <a:pt x="158" y="4969"/>
                      <a:pt x="631" y="5757"/>
                    </a:cubicBezTo>
                    <a:cubicBezTo>
                      <a:pt x="757" y="5914"/>
                      <a:pt x="820" y="6072"/>
                      <a:pt x="914" y="6229"/>
                    </a:cubicBezTo>
                    <a:cubicBezTo>
                      <a:pt x="1355" y="6891"/>
                      <a:pt x="1450" y="7143"/>
                      <a:pt x="1450" y="7962"/>
                    </a:cubicBezTo>
                    <a:cubicBezTo>
                      <a:pt x="1450" y="8403"/>
                      <a:pt x="1733" y="8781"/>
                      <a:pt x="2143" y="8939"/>
                    </a:cubicBezTo>
                    <a:lnTo>
                      <a:pt x="2143" y="10703"/>
                    </a:lnTo>
                    <a:cubicBezTo>
                      <a:pt x="2143" y="11270"/>
                      <a:pt x="2615" y="11743"/>
                      <a:pt x="3151" y="11743"/>
                    </a:cubicBezTo>
                    <a:lnTo>
                      <a:pt x="4537" y="11743"/>
                    </a:lnTo>
                    <a:cubicBezTo>
                      <a:pt x="5073" y="11743"/>
                      <a:pt x="5545" y="11270"/>
                      <a:pt x="5545" y="10703"/>
                    </a:cubicBezTo>
                    <a:lnTo>
                      <a:pt x="5545" y="8939"/>
                    </a:lnTo>
                    <a:cubicBezTo>
                      <a:pt x="5955" y="8781"/>
                      <a:pt x="6238" y="8435"/>
                      <a:pt x="6238" y="7962"/>
                    </a:cubicBezTo>
                    <a:lnTo>
                      <a:pt x="6238" y="7930"/>
                    </a:lnTo>
                    <a:cubicBezTo>
                      <a:pt x="6238" y="7143"/>
                      <a:pt x="6427" y="6828"/>
                      <a:pt x="6805" y="6229"/>
                    </a:cubicBezTo>
                    <a:cubicBezTo>
                      <a:pt x="7089" y="5788"/>
                      <a:pt x="7593" y="5032"/>
                      <a:pt x="7593" y="3835"/>
                    </a:cubicBezTo>
                    <a:cubicBezTo>
                      <a:pt x="7649" y="1658"/>
                      <a:pt x="5950" y="1"/>
                      <a:pt x="38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Google Shape;12491;p89">
                <a:extLst>
                  <a:ext uri="{FF2B5EF4-FFF2-40B4-BE49-F238E27FC236}">
                    <a16:creationId xmlns:a16="http://schemas.microsoft.com/office/drawing/2014/main" id="{0B7CFC0E-097F-4F65-B4F5-358C2E999926}"/>
                  </a:ext>
                </a:extLst>
              </p:cNvPr>
              <p:cNvSpPr/>
              <p:nvPr/>
            </p:nvSpPr>
            <p:spPr>
              <a:xfrm>
                <a:off x="-1076425" y="2452250"/>
                <a:ext cx="346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29" y="725"/>
                      <a:pt x="1386" y="568"/>
                      <a:pt x="1386" y="379"/>
                    </a:cubicBez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Google Shape;12492;p89">
                <a:extLst>
                  <a:ext uri="{FF2B5EF4-FFF2-40B4-BE49-F238E27FC236}">
                    <a16:creationId xmlns:a16="http://schemas.microsoft.com/office/drawing/2014/main" id="{4BDE944B-165C-468A-BB1D-D583BD01467C}"/>
                  </a:ext>
                </a:extLst>
              </p:cNvPr>
              <p:cNvSpPr/>
              <p:nvPr/>
            </p:nvSpPr>
            <p:spPr>
              <a:xfrm>
                <a:off x="-1333975" y="2452250"/>
                <a:ext cx="346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lnTo>
                      <a:pt x="1008" y="725"/>
                    </a:lnTo>
                    <a:cubicBezTo>
                      <a:pt x="1197" y="694"/>
                      <a:pt x="1386" y="536"/>
                      <a:pt x="1386" y="379"/>
                    </a:cubicBezTo>
                    <a:cubicBezTo>
                      <a:pt x="1386" y="158"/>
                      <a:pt x="1197" y="1"/>
                      <a:pt x="10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Google Shape;12493;p89">
                <a:extLst>
                  <a:ext uri="{FF2B5EF4-FFF2-40B4-BE49-F238E27FC236}">
                    <a16:creationId xmlns:a16="http://schemas.microsoft.com/office/drawing/2014/main" id="{E99907AA-29D8-4AA2-956C-B201BBB6FE61}"/>
                  </a:ext>
                </a:extLst>
              </p:cNvPr>
              <p:cNvSpPr/>
              <p:nvPr/>
            </p:nvSpPr>
            <p:spPr>
              <a:xfrm>
                <a:off x="-1093750" y="2383050"/>
                <a:ext cx="3545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063" extrusionOk="0">
                    <a:moveTo>
                      <a:pt x="992" y="1"/>
                    </a:moveTo>
                    <a:cubicBezTo>
                      <a:pt x="931" y="1"/>
                      <a:pt x="870" y="19"/>
                      <a:pt x="819" y="59"/>
                    </a:cubicBezTo>
                    <a:lnTo>
                      <a:pt x="221" y="406"/>
                    </a:lnTo>
                    <a:cubicBezTo>
                      <a:pt x="63" y="500"/>
                      <a:pt x="0" y="721"/>
                      <a:pt x="95" y="878"/>
                    </a:cubicBezTo>
                    <a:cubicBezTo>
                      <a:pt x="159" y="985"/>
                      <a:pt x="295" y="1063"/>
                      <a:pt x="415" y="1063"/>
                    </a:cubicBezTo>
                    <a:cubicBezTo>
                      <a:pt x="473" y="1063"/>
                      <a:pt x="527" y="1045"/>
                      <a:pt x="567" y="1005"/>
                    </a:cubicBezTo>
                    <a:lnTo>
                      <a:pt x="1166" y="658"/>
                    </a:lnTo>
                    <a:cubicBezTo>
                      <a:pt x="1323" y="563"/>
                      <a:pt x="1418" y="343"/>
                      <a:pt x="1292" y="185"/>
                    </a:cubicBezTo>
                    <a:cubicBezTo>
                      <a:pt x="1249" y="79"/>
                      <a:pt x="1120" y="1"/>
                      <a:pt x="9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Google Shape;12494;p89">
                <a:extLst>
                  <a:ext uri="{FF2B5EF4-FFF2-40B4-BE49-F238E27FC236}">
                    <a16:creationId xmlns:a16="http://schemas.microsoft.com/office/drawing/2014/main" id="{41B52A48-058E-41CE-B58A-59EA74F0AB65}"/>
                  </a:ext>
                </a:extLst>
              </p:cNvPr>
              <p:cNvSpPr/>
              <p:nvPr/>
            </p:nvSpPr>
            <p:spPr>
              <a:xfrm>
                <a:off x="-1317450" y="2512575"/>
                <a:ext cx="354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49" extrusionOk="0">
                    <a:moveTo>
                      <a:pt x="1005" y="1"/>
                    </a:moveTo>
                    <a:cubicBezTo>
                      <a:pt x="944" y="1"/>
                      <a:pt x="880" y="15"/>
                      <a:pt x="820" y="45"/>
                    </a:cubicBezTo>
                    <a:lnTo>
                      <a:pt x="221" y="392"/>
                    </a:lnTo>
                    <a:cubicBezTo>
                      <a:pt x="64" y="486"/>
                      <a:pt x="1" y="707"/>
                      <a:pt x="127" y="864"/>
                    </a:cubicBezTo>
                    <a:cubicBezTo>
                      <a:pt x="169" y="971"/>
                      <a:pt x="299" y="1049"/>
                      <a:pt x="427" y="1049"/>
                    </a:cubicBezTo>
                    <a:cubicBezTo>
                      <a:pt x="488" y="1049"/>
                      <a:pt x="548" y="1031"/>
                      <a:pt x="599" y="990"/>
                    </a:cubicBezTo>
                    <a:lnTo>
                      <a:pt x="1166" y="644"/>
                    </a:lnTo>
                    <a:cubicBezTo>
                      <a:pt x="1324" y="549"/>
                      <a:pt x="1418" y="329"/>
                      <a:pt x="1292" y="171"/>
                    </a:cubicBezTo>
                    <a:cubicBezTo>
                      <a:pt x="1250" y="64"/>
                      <a:pt x="1134" y="1"/>
                      <a:pt x="10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Google Shape;12495;p89">
                <a:extLst>
                  <a:ext uri="{FF2B5EF4-FFF2-40B4-BE49-F238E27FC236}">
                    <a16:creationId xmlns:a16="http://schemas.microsoft.com/office/drawing/2014/main" id="{5B511D1A-69C1-491A-811E-6DBA2317901A}"/>
                  </a:ext>
                </a:extLst>
              </p:cNvPr>
              <p:cNvSpPr/>
              <p:nvPr/>
            </p:nvSpPr>
            <p:spPr>
              <a:xfrm>
                <a:off x="-1092975" y="2512575"/>
                <a:ext cx="346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21" extrusionOk="0">
                    <a:moveTo>
                      <a:pt x="378" y="1"/>
                    </a:moveTo>
                    <a:cubicBezTo>
                      <a:pt x="264" y="1"/>
                      <a:pt x="149" y="64"/>
                      <a:pt x="64" y="171"/>
                    </a:cubicBezTo>
                    <a:cubicBezTo>
                      <a:pt x="1" y="329"/>
                      <a:pt x="32" y="518"/>
                      <a:pt x="190" y="644"/>
                    </a:cubicBezTo>
                    <a:lnTo>
                      <a:pt x="788" y="990"/>
                    </a:lnTo>
                    <a:cubicBezTo>
                      <a:pt x="838" y="1010"/>
                      <a:pt x="891" y="1021"/>
                      <a:pt x="944" y="1021"/>
                    </a:cubicBezTo>
                    <a:cubicBezTo>
                      <a:pt x="1059" y="1021"/>
                      <a:pt x="1175" y="972"/>
                      <a:pt x="1261" y="864"/>
                    </a:cubicBezTo>
                    <a:cubicBezTo>
                      <a:pt x="1387" y="675"/>
                      <a:pt x="1292" y="486"/>
                      <a:pt x="1135" y="392"/>
                    </a:cubicBezTo>
                    <a:lnTo>
                      <a:pt x="536" y="45"/>
                    </a:lnTo>
                    <a:cubicBezTo>
                      <a:pt x="486" y="15"/>
                      <a:pt x="432" y="1"/>
                      <a:pt x="3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Google Shape;12496;p89">
                <a:extLst>
                  <a:ext uri="{FF2B5EF4-FFF2-40B4-BE49-F238E27FC236}">
                    <a16:creationId xmlns:a16="http://schemas.microsoft.com/office/drawing/2014/main" id="{F9BD176A-EAF0-46DB-A2BE-00F576BB126F}"/>
                  </a:ext>
                </a:extLst>
              </p:cNvPr>
              <p:cNvSpPr/>
              <p:nvPr/>
            </p:nvSpPr>
            <p:spPr>
              <a:xfrm>
                <a:off x="-1316650" y="2383750"/>
                <a:ext cx="346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21" extrusionOk="0">
                    <a:moveTo>
                      <a:pt x="405" y="1"/>
                    </a:moveTo>
                    <a:cubicBezTo>
                      <a:pt x="283" y="1"/>
                      <a:pt x="159" y="50"/>
                      <a:pt x="95" y="157"/>
                    </a:cubicBezTo>
                    <a:cubicBezTo>
                      <a:pt x="0" y="315"/>
                      <a:pt x="63" y="504"/>
                      <a:pt x="221" y="630"/>
                    </a:cubicBezTo>
                    <a:lnTo>
                      <a:pt x="788" y="977"/>
                    </a:lnTo>
                    <a:cubicBezTo>
                      <a:pt x="838" y="1007"/>
                      <a:pt x="895" y="1021"/>
                      <a:pt x="953" y="1021"/>
                    </a:cubicBezTo>
                    <a:cubicBezTo>
                      <a:pt x="1074" y="1021"/>
                      <a:pt x="1196" y="958"/>
                      <a:pt x="1260" y="850"/>
                    </a:cubicBezTo>
                    <a:cubicBezTo>
                      <a:pt x="1386" y="693"/>
                      <a:pt x="1292" y="504"/>
                      <a:pt x="1134" y="378"/>
                    </a:cubicBezTo>
                    <a:lnTo>
                      <a:pt x="567" y="31"/>
                    </a:lnTo>
                    <a:cubicBezTo>
                      <a:pt x="517" y="11"/>
                      <a:pt x="461" y="1"/>
                      <a:pt x="4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Google Shape;12497;p89">
                <a:extLst>
                  <a:ext uri="{FF2B5EF4-FFF2-40B4-BE49-F238E27FC236}">
                    <a16:creationId xmlns:a16="http://schemas.microsoft.com/office/drawing/2014/main" id="{F6502A1A-81CF-4838-9452-44FFBD832EF3}"/>
                  </a:ext>
                </a:extLst>
              </p:cNvPr>
              <p:cNvSpPr/>
              <p:nvPr/>
            </p:nvSpPr>
            <p:spPr>
              <a:xfrm>
                <a:off x="-1239475" y="2401575"/>
                <a:ext cx="102425" cy="1531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6124" extrusionOk="0">
                    <a:moveTo>
                      <a:pt x="1733" y="1492"/>
                    </a:moveTo>
                    <a:lnTo>
                      <a:pt x="1733" y="2343"/>
                    </a:lnTo>
                    <a:cubicBezTo>
                      <a:pt x="1733" y="2500"/>
                      <a:pt x="1796" y="2626"/>
                      <a:pt x="1922" y="2658"/>
                    </a:cubicBezTo>
                    <a:lnTo>
                      <a:pt x="3246" y="3225"/>
                    </a:lnTo>
                    <a:lnTo>
                      <a:pt x="2395" y="4611"/>
                    </a:lnTo>
                    <a:lnTo>
                      <a:pt x="2395" y="3729"/>
                    </a:lnTo>
                    <a:cubicBezTo>
                      <a:pt x="2395" y="3572"/>
                      <a:pt x="2332" y="3445"/>
                      <a:pt x="2206" y="3414"/>
                    </a:cubicBezTo>
                    <a:lnTo>
                      <a:pt x="851" y="2878"/>
                    </a:lnTo>
                    <a:lnTo>
                      <a:pt x="1733" y="1492"/>
                    </a:lnTo>
                    <a:close/>
                    <a:moveTo>
                      <a:pt x="2038" y="0"/>
                    </a:moveTo>
                    <a:cubicBezTo>
                      <a:pt x="1919" y="0"/>
                      <a:pt x="1814" y="47"/>
                      <a:pt x="1765" y="169"/>
                    </a:cubicBezTo>
                    <a:lnTo>
                      <a:pt x="64" y="2941"/>
                    </a:lnTo>
                    <a:cubicBezTo>
                      <a:pt x="32" y="3004"/>
                      <a:pt x="1" y="3130"/>
                      <a:pt x="32" y="3225"/>
                    </a:cubicBezTo>
                    <a:cubicBezTo>
                      <a:pt x="64" y="3288"/>
                      <a:pt x="158" y="3382"/>
                      <a:pt x="221" y="3414"/>
                    </a:cubicBezTo>
                    <a:lnTo>
                      <a:pt x="1733" y="4013"/>
                    </a:lnTo>
                    <a:lnTo>
                      <a:pt x="1733" y="5808"/>
                    </a:lnTo>
                    <a:cubicBezTo>
                      <a:pt x="1733" y="5966"/>
                      <a:pt x="1859" y="6092"/>
                      <a:pt x="1954" y="6123"/>
                    </a:cubicBezTo>
                    <a:lnTo>
                      <a:pt x="2049" y="6123"/>
                    </a:lnTo>
                    <a:cubicBezTo>
                      <a:pt x="2143" y="6123"/>
                      <a:pt x="2269" y="6092"/>
                      <a:pt x="2301" y="5966"/>
                    </a:cubicBezTo>
                    <a:lnTo>
                      <a:pt x="4002" y="3225"/>
                    </a:lnTo>
                    <a:cubicBezTo>
                      <a:pt x="4033" y="3130"/>
                      <a:pt x="4096" y="3004"/>
                      <a:pt x="4033" y="2941"/>
                    </a:cubicBezTo>
                    <a:cubicBezTo>
                      <a:pt x="4033" y="2878"/>
                      <a:pt x="3970" y="2784"/>
                      <a:pt x="3907" y="2752"/>
                    </a:cubicBezTo>
                    <a:lnTo>
                      <a:pt x="2395" y="2154"/>
                    </a:lnTo>
                    <a:lnTo>
                      <a:pt x="2395" y="358"/>
                    </a:lnTo>
                    <a:cubicBezTo>
                      <a:pt x="2395" y="169"/>
                      <a:pt x="2269" y="74"/>
                      <a:pt x="2143" y="11"/>
                    </a:cubicBezTo>
                    <a:cubicBezTo>
                      <a:pt x="2108" y="4"/>
                      <a:pt x="2072" y="0"/>
                      <a:pt x="20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oogle Shape;11950;p87">
              <a:extLst>
                <a:ext uri="{FF2B5EF4-FFF2-40B4-BE49-F238E27FC236}">
                  <a16:creationId xmlns:a16="http://schemas.microsoft.com/office/drawing/2014/main" id="{C4FB36C9-4D9A-4E2F-8B5F-56CC908479C4}"/>
                </a:ext>
              </a:extLst>
            </p:cNvPr>
            <p:cNvGrpSpPr/>
            <p:nvPr/>
          </p:nvGrpSpPr>
          <p:grpSpPr>
            <a:xfrm>
              <a:off x="6092393" y="1276002"/>
              <a:ext cx="408688" cy="477799"/>
              <a:chOff x="-48237000" y="2342650"/>
              <a:chExt cx="256800" cy="300225"/>
            </a:xfrm>
            <a:solidFill>
              <a:schemeClr val="bg1"/>
            </a:solidFill>
          </p:grpSpPr>
          <p:sp>
            <p:nvSpPr>
              <p:cNvPr id="37" name="Google Shape;11951;p87">
                <a:extLst>
                  <a:ext uri="{FF2B5EF4-FFF2-40B4-BE49-F238E27FC236}">
                    <a16:creationId xmlns:a16="http://schemas.microsoft.com/office/drawing/2014/main" id="{DDB0857D-6E7E-4719-984F-3195A8930E8F}"/>
                  </a:ext>
                </a:extLst>
              </p:cNvPr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Google Shape;11952;p87">
                <a:extLst>
                  <a:ext uri="{FF2B5EF4-FFF2-40B4-BE49-F238E27FC236}">
                    <a16:creationId xmlns:a16="http://schemas.microsoft.com/office/drawing/2014/main" id="{B266244C-BFDE-41F5-8298-A19EDBF6438C}"/>
                  </a:ext>
                </a:extLst>
              </p:cNvPr>
              <p:cNvSpPr/>
              <p:nvPr/>
            </p:nvSpPr>
            <p:spPr>
              <a:xfrm>
                <a:off x="-48195250" y="2377425"/>
                <a:ext cx="1441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Google Shape;11953;p87">
                <a:extLst>
                  <a:ext uri="{FF2B5EF4-FFF2-40B4-BE49-F238E27FC236}">
                    <a16:creationId xmlns:a16="http://schemas.microsoft.com/office/drawing/2014/main" id="{AB7BC380-FF58-444D-B379-2CD33D90DD24}"/>
                  </a:ext>
                </a:extLst>
              </p:cNvPr>
              <p:cNvSpPr/>
              <p:nvPr/>
            </p:nvSpPr>
            <p:spPr>
              <a:xfrm>
                <a:off x="-48150350" y="2422325"/>
                <a:ext cx="527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343741E-D943-4BFF-8C72-165A521F33F7}"/>
              </a:ext>
            </a:extLst>
          </p:cNvPr>
          <p:cNvGrpSpPr/>
          <p:nvPr/>
        </p:nvGrpSpPr>
        <p:grpSpPr>
          <a:xfrm>
            <a:off x="665328" y="2973170"/>
            <a:ext cx="2722729" cy="1030124"/>
            <a:chOff x="887104" y="2969366"/>
            <a:chExt cx="3630305" cy="13734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A3559F-EC0D-4351-A46F-B387506B6AAA}"/>
                </a:ext>
              </a:extLst>
            </p:cNvPr>
            <p:cNvSpPr txBox="1"/>
            <p:nvPr/>
          </p:nvSpPr>
          <p:spPr>
            <a:xfrm>
              <a:off x="887104" y="2969366"/>
              <a:ext cx="363030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>
                  <a:latin typeface="Georgia" panose="02040502050405020303" pitchFamily="18" charset="0"/>
                  <a:ea typeface="Cambria" panose="02040503050406030204" pitchFamily="18" charset="0"/>
                  <a:cs typeface="+mj-cs"/>
                </a:rPr>
                <a:t>Executive Summary</a:t>
              </a:r>
            </a:p>
          </p:txBody>
        </p:sp>
        <p:grpSp>
          <p:nvGrpSpPr>
            <p:cNvPr id="42" name="Group 1">
              <a:extLst>
                <a:ext uri="{FF2B5EF4-FFF2-40B4-BE49-F238E27FC236}">
                  <a16:creationId xmlns:a16="http://schemas.microsoft.com/office/drawing/2014/main" id="{A239F90C-FD1E-4073-8841-383A877886C8}"/>
                </a:ext>
              </a:extLst>
            </p:cNvPr>
            <p:cNvGrpSpPr/>
            <p:nvPr/>
          </p:nvGrpSpPr>
          <p:grpSpPr>
            <a:xfrm>
              <a:off x="1056387" y="4288098"/>
              <a:ext cx="2510460" cy="54767"/>
              <a:chOff x="10866255" y="8448874"/>
              <a:chExt cx="2738812" cy="73150"/>
            </a:xfrm>
          </p:grpSpPr>
          <p:sp>
            <p:nvSpPr>
              <p:cNvPr id="43" name="Rectangle 11">
                <a:extLst>
                  <a:ext uri="{FF2B5EF4-FFF2-40B4-BE49-F238E27FC236}">
                    <a16:creationId xmlns:a16="http://schemas.microsoft.com/office/drawing/2014/main" id="{1F52232B-BE59-4915-B46D-7416AB58A496}"/>
                  </a:ext>
                </a:extLst>
              </p:cNvPr>
              <p:cNvSpPr/>
              <p:nvPr/>
            </p:nvSpPr>
            <p:spPr>
              <a:xfrm flipV="1">
                <a:off x="10866255" y="8448874"/>
                <a:ext cx="407521" cy="731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4" name="Rectangle 12">
                <a:extLst>
                  <a:ext uri="{FF2B5EF4-FFF2-40B4-BE49-F238E27FC236}">
                    <a16:creationId xmlns:a16="http://schemas.microsoft.com/office/drawing/2014/main" id="{D0531F9F-D114-49C5-8C1F-91CFD7C76DF1}"/>
                  </a:ext>
                </a:extLst>
              </p:cNvPr>
              <p:cNvSpPr/>
              <p:nvPr/>
            </p:nvSpPr>
            <p:spPr>
              <a:xfrm flipV="1">
                <a:off x="11330497" y="8448874"/>
                <a:ext cx="407521" cy="73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5" name="Rectangle 13">
                <a:extLst>
                  <a:ext uri="{FF2B5EF4-FFF2-40B4-BE49-F238E27FC236}">
                    <a16:creationId xmlns:a16="http://schemas.microsoft.com/office/drawing/2014/main" id="{16833BE1-1132-4D89-AEDB-DEB69DB830DA}"/>
                  </a:ext>
                </a:extLst>
              </p:cNvPr>
              <p:cNvSpPr/>
              <p:nvPr/>
            </p:nvSpPr>
            <p:spPr>
              <a:xfrm flipV="1">
                <a:off x="11809200" y="8448874"/>
                <a:ext cx="407521" cy="731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6" name="Rectangle 14">
                <a:extLst>
                  <a:ext uri="{FF2B5EF4-FFF2-40B4-BE49-F238E27FC236}">
                    <a16:creationId xmlns:a16="http://schemas.microsoft.com/office/drawing/2014/main" id="{D3E0C5F2-2069-4481-A019-508568611AEC}"/>
                  </a:ext>
                </a:extLst>
              </p:cNvPr>
              <p:cNvSpPr/>
              <p:nvPr/>
            </p:nvSpPr>
            <p:spPr>
              <a:xfrm flipV="1">
                <a:off x="12273541" y="8448874"/>
                <a:ext cx="407521" cy="731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3A3B9747-3FA1-485A-9054-53166E378ABB}"/>
                  </a:ext>
                </a:extLst>
              </p:cNvPr>
              <p:cNvSpPr/>
              <p:nvPr/>
            </p:nvSpPr>
            <p:spPr>
              <a:xfrm flipV="1">
                <a:off x="12737783" y="8448874"/>
                <a:ext cx="407521" cy="7315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8" name="Rectangle 16">
                <a:extLst>
                  <a:ext uri="{FF2B5EF4-FFF2-40B4-BE49-F238E27FC236}">
                    <a16:creationId xmlns:a16="http://schemas.microsoft.com/office/drawing/2014/main" id="{750803F5-DB9F-428A-A3C7-E1CAB8DD39DD}"/>
                  </a:ext>
                </a:extLst>
              </p:cNvPr>
              <p:cNvSpPr/>
              <p:nvPr/>
            </p:nvSpPr>
            <p:spPr>
              <a:xfrm flipV="1">
                <a:off x="13197546" y="8448874"/>
                <a:ext cx="407521" cy="7315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/>
                <a:endParaRPr lang="en-US" sz="675"/>
              </a:p>
            </p:txBody>
          </p:sp>
        </p:grpSp>
      </p:grpSp>
      <p:sp>
        <p:nvSpPr>
          <p:cNvPr id="50" name="Rectangle 1">
            <a:extLst>
              <a:ext uri="{FF2B5EF4-FFF2-40B4-BE49-F238E27FC236}">
                <a16:creationId xmlns:a16="http://schemas.microsoft.com/office/drawing/2014/main" id="{572FA8F0-DC40-0F99-4871-0514DCDA4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stage count and timing based on formation characteristics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73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8028F-C671-2B76-51B8-0F64EAD8A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C142B935-31A4-1DD3-B858-1507C91D3617}"/>
              </a:ext>
            </a:extLst>
          </p:cNvPr>
          <p:cNvSpPr/>
          <p:nvPr/>
        </p:nvSpPr>
        <p:spPr>
          <a:xfrm>
            <a:off x="336884" y="1302275"/>
            <a:ext cx="8532809" cy="4371914"/>
          </a:xfrm>
          <a:prstGeom prst="roundRect">
            <a:avLst>
              <a:gd name="adj" fmla="val 6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50415" y="1456232"/>
            <a:ext cx="804316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Flow Chart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53" name="Diagram 52">
            <a:extLst>
              <a:ext uri="{FF2B5EF4-FFF2-40B4-BE49-F238E27FC236}">
                <a16:creationId xmlns:a16="http://schemas.microsoft.com/office/drawing/2014/main" id="{25E8227A-6C30-D678-D56F-A637E05198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000210"/>
              </p:ext>
            </p:extLst>
          </p:nvPr>
        </p:nvGraphicFramePr>
        <p:xfrm>
          <a:off x="663457" y="1183811"/>
          <a:ext cx="8043169" cy="540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607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1056443" y="857928"/>
            <a:ext cx="73240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Feature Engineering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 descr="A graph of blue rectangular bars with white text&#10;&#10;AI-generated content may be incorrect.">
            <a:extLst>
              <a:ext uri="{FF2B5EF4-FFF2-40B4-BE49-F238E27FC236}">
                <a16:creationId xmlns:a16="http://schemas.microsoft.com/office/drawing/2014/main" id="{6F842306-B735-BADD-1A82-CECC499B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49" y="3682426"/>
            <a:ext cx="5018751" cy="2902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BF9DC-A5AB-855C-BAE9-7AA1148E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312"/>
            <a:ext cx="4394481" cy="231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2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4074-3CE9-797E-AB8A-C0F5C5A08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FD41638-081D-818D-00E3-D59C40749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688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12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327EA-CEF1-6C0F-77EE-F37FBB54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36076D-B1A9-7169-2EBB-C161B6EDF804}"/>
              </a:ext>
            </a:extLst>
          </p:cNvPr>
          <p:cNvSpPr txBox="1"/>
          <p:nvPr/>
        </p:nvSpPr>
        <p:spPr>
          <a:xfrm>
            <a:off x="1056443" y="692828"/>
            <a:ext cx="73240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Predictions (Mean Absolute Error)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7CBE0-C744-41E6-4245-EFAA96A0A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3142375" cy="2508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78185-F0C2-784B-0D86-A46FE3A2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44" y="1778000"/>
            <a:ext cx="3003549" cy="2400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D8341-1C74-AEA2-4198-4F5B30690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375" y="1778000"/>
            <a:ext cx="2923769" cy="250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6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07DF2-D7EA-00BF-1A99-FDDCF56EC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9BA003-9145-7A89-83D9-1C9C1C39707C}"/>
              </a:ext>
            </a:extLst>
          </p:cNvPr>
          <p:cNvSpPr txBox="1"/>
          <p:nvPr/>
        </p:nvSpPr>
        <p:spPr>
          <a:xfrm>
            <a:off x="909961" y="580650"/>
            <a:ext cx="73240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Proportional Effect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40355-CC3A-E860-E286-5C8E49E7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776"/>
            <a:ext cx="4495800" cy="2100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07CFD-85BC-41A7-2BC8-4AA52D1B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75" y="3972924"/>
            <a:ext cx="4768850" cy="2052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0FF1D-20E8-50D9-DC8E-20B6D454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7659"/>
            <a:ext cx="4546386" cy="19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3FFCE-4F69-BB82-8EE5-94EA880C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9139EA6D-CFE1-742C-ECD2-29463F41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659"/>
            <a:ext cx="9144000" cy="5024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27C9D-D29D-FDE2-02B9-24005C0E8771}"/>
              </a:ext>
            </a:extLst>
          </p:cNvPr>
          <p:cNvSpPr txBox="1"/>
          <p:nvPr/>
        </p:nvSpPr>
        <p:spPr>
          <a:xfrm>
            <a:off x="3200400" y="79385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Calibri"/>
                <a:ea typeface="ＭＳ Ｐゴシック"/>
              </a:rPr>
              <a:t>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5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634043" y="1717464"/>
            <a:ext cx="8043169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latin typeface="+mn-lt"/>
                <a:ea typeface="ＭＳ Ｐゴシック"/>
                <a:cs typeface="Arial"/>
              </a:rPr>
              <a:t>Feedback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000" b="1">
                <a:latin typeface="+mn-lt"/>
                <a:ea typeface="ＭＳ Ｐゴシック"/>
                <a:cs typeface="Arial"/>
              </a:rPr>
              <a:t>What did your team learn?</a:t>
            </a:r>
          </a:p>
          <a:p>
            <a:pPr algn="ctr"/>
            <a:r>
              <a:rPr lang="en-US" sz="2000">
                <a:latin typeface="+mn-lt"/>
                <a:ea typeface="ＭＳ Ｐゴシック"/>
                <a:cs typeface="Arial"/>
              </a:rPr>
              <a:t>Petroleum and geosystem engineers are involved in a surprising amount of data science during operations! </a:t>
            </a:r>
            <a:r>
              <a:rPr lang="en-US" sz="2000">
                <a:latin typeface="Calibri"/>
                <a:ea typeface="ＭＳ Ｐゴシック"/>
              </a:rPr>
              <a:t>Implementing uncertainty quantification using the Proportional Effect Principle and other advanced Data Science methods.</a:t>
            </a:r>
            <a:endParaRPr lang="en-US" sz="2000">
              <a:latin typeface="Calibri"/>
              <a:ea typeface="ＭＳ Ｐゴシック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000" b="1">
                <a:latin typeface="+mn-lt"/>
                <a:ea typeface="ＭＳ Ｐゴシック"/>
                <a:cs typeface="Arial"/>
              </a:rPr>
              <a:t>What did your team like?</a:t>
            </a:r>
          </a:p>
          <a:p>
            <a:pPr algn="ctr"/>
            <a:r>
              <a:rPr lang="en-US" sz="2000">
                <a:latin typeface="+mn-lt"/>
                <a:ea typeface="ＭＳ Ｐゴシック"/>
                <a:cs typeface="Arial"/>
              </a:rPr>
              <a:t>Making improvements in performance of the model and seeing how the outputs work. Interdisciplinary interaction and modality.</a:t>
            </a:r>
            <a:endParaRPr lang="en-US" sz="200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000" b="1">
                <a:latin typeface="+mn-lt"/>
                <a:ea typeface="ＭＳ Ｐゴシック"/>
                <a:cs typeface="Arial"/>
              </a:rPr>
              <a:t>What could we do to improve next year?</a:t>
            </a:r>
          </a:p>
          <a:p>
            <a:pPr algn="ctr"/>
            <a:r>
              <a:rPr lang="en-US" sz="2000">
                <a:latin typeface="+mn-lt"/>
                <a:ea typeface="ＭＳ Ｐゴシック"/>
                <a:cs typeface="Arial"/>
              </a:rPr>
              <a:t>Cake could be an amazing end to our event!</a:t>
            </a:r>
            <a:endParaRPr lang="en-US" sz="2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30C47D-546B-59B3-79A4-8A0E08A84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 grid power where available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59860"/>
      </p:ext>
    </p:extLst>
  </p:cSld>
  <p:clrMapOvr>
    <a:masterClrMapping/>
  </p:clrMapOvr>
</p:sld>
</file>

<file path=ppt/theme/theme1.xml><?xml version="1.0" encoding="utf-8"?>
<a:theme xmlns:a="http://schemas.openxmlformats.org/drawingml/2006/main" name="PG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700C37FD6FC44F8B3D68E7B62CD6D4" ma:contentTypeVersion="6" ma:contentTypeDescription="Create a new document." ma:contentTypeScope="" ma:versionID="1064e4d1bd1b3784fc8b7ec0c044cb2b">
  <xsd:schema xmlns:xsd="http://www.w3.org/2001/XMLSchema" xmlns:xs="http://www.w3.org/2001/XMLSchema" xmlns:p="http://schemas.microsoft.com/office/2006/metadata/properties" xmlns:ns3="4336c50f-842b-4173-96b1-6761b2a66c34" targetNamespace="http://schemas.microsoft.com/office/2006/metadata/properties" ma:root="true" ma:fieldsID="eb754cbba4f29af852b22d2722ea55a5" ns3:_="">
    <xsd:import namespace="4336c50f-842b-4173-96b1-6761b2a66c3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6c50f-842b-4173-96b1-6761b2a66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336c50f-842b-4173-96b1-6761b2a66c34" xsi:nil="true"/>
  </documentManagement>
</p:properties>
</file>

<file path=customXml/itemProps1.xml><?xml version="1.0" encoding="utf-8"?>
<ds:datastoreItem xmlns:ds="http://schemas.openxmlformats.org/officeDocument/2006/customXml" ds:itemID="{DDF652A3-4F66-4508-B64C-13A84B7C78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36c50f-842b-4173-96b1-6761b2a66c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E5AFB9-D56D-4478-9366-4863B3235C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1EA07-4CDA-46D8-8EAB-7A14F115ECDE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336c50f-842b-4173-96b1-6761b2a66c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PGE PPT Presentation</Template>
  <TotalTime>8604</TotalTime>
  <Words>299</Words>
  <Application>Microsoft Office PowerPoint</Application>
  <PresentationFormat>On-screen Show (4:3)</PresentationFormat>
  <Paragraphs>63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Black</vt:lpstr>
      <vt:lpstr>Calibri</vt:lpstr>
      <vt:lpstr>Georgia</vt:lpstr>
      <vt:lpstr>Georgia Pro Light</vt:lpstr>
      <vt:lpstr>Google Sans</vt:lpstr>
      <vt:lpstr>Lucida Grande</vt:lpstr>
      <vt:lpstr>PGE PPT Presentation</vt:lpstr>
      <vt:lpstr>Custom Design</vt:lpstr>
      <vt:lpstr>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Can Take Two or More Lines</dc:title>
  <dc:creator>Microsoft Office User</dc:creator>
  <cp:lastModifiedBy>Shevchenko, Artem</cp:lastModifiedBy>
  <cp:revision>47</cp:revision>
  <dcterms:created xsi:type="dcterms:W3CDTF">2017-10-04T14:25:29Z</dcterms:created>
  <dcterms:modified xsi:type="dcterms:W3CDTF">2025-01-26T17:57:46Z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0x01010079700C37FD6FC44F8B3D68E7B62CD6D4</vt:lpwstr>
  </property>
</Properties>
</file>